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69" r:id="rId5"/>
    <p:sldId id="281" r:id="rId6"/>
    <p:sldId id="282" r:id="rId7"/>
    <p:sldId id="271" r:id="rId8"/>
    <p:sldId id="283" r:id="rId9"/>
    <p:sldId id="272" r:id="rId10"/>
    <p:sldId id="293" r:id="rId11"/>
    <p:sldId id="259" r:id="rId12"/>
    <p:sldId id="273" r:id="rId13"/>
    <p:sldId id="266" r:id="rId14"/>
    <p:sldId id="267" r:id="rId15"/>
    <p:sldId id="258" r:id="rId16"/>
    <p:sldId id="268" r:id="rId17"/>
    <p:sldId id="292" r:id="rId18"/>
    <p:sldId id="265" r:id="rId19"/>
    <p:sldId id="274" r:id="rId20"/>
    <p:sldId id="262" r:id="rId21"/>
    <p:sldId id="278" r:id="rId22"/>
    <p:sldId id="257" r:id="rId23"/>
    <p:sldId id="264" r:id="rId24"/>
    <p:sldId id="276" r:id="rId25"/>
    <p:sldId id="277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néa Strandberg" userId="a3b74e40-f08c-42a4-8174-569d03c20864" providerId="ADAL" clId="{DAB882C8-BBC7-4BDF-BDA9-EFDC0404D33B}"/>
    <pc:docChg chg="modSld">
      <pc:chgData name="Linnéa Strandberg" userId="a3b74e40-f08c-42a4-8174-569d03c20864" providerId="ADAL" clId="{DAB882C8-BBC7-4BDF-BDA9-EFDC0404D33B}" dt="2023-12-04T20:56:15.382" v="7" actId="20577"/>
      <pc:docMkLst>
        <pc:docMk/>
      </pc:docMkLst>
      <pc:sldChg chg="modSp mod">
        <pc:chgData name="Linnéa Strandberg" userId="a3b74e40-f08c-42a4-8174-569d03c20864" providerId="ADAL" clId="{DAB882C8-BBC7-4BDF-BDA9-EFDC0404D33B}" dt="2023-12-04T20:55:14.313" v="3" actId="20577"/>
        <pc:sldMkLst>
          <pc:docMk/>
          <pc:sldMk cId="1232537199" sldId="265"/>
        </pc:sldMkLst>
        <pc:spChg chg="mod">
          <ac:chgData name="Linnéa Strandberg" userId="a3b74e40-f08c-42a4-8174-569d03c20864" providerId="ADAL" clId="{DAB882C8-BBC7-4BDF-BDA9-EFDC0404D33B}" dt="2023-12-04T20:55:14.313" v="3" actId="20577"/>
          <ac:spMkLst>
            <pc:docMk/>
            <pc:sldMk cId="1232537199" sldId="265"/>
            <ac:spMk id="2" creationId="{1D875363-D6DA-4451-82EE-EA9DFF004B87}"/>
          </ac:spMkLst>
        </pc:spChg>
      </pc:sldChg>
      <pc:sldChg chg="modSp mod">
        <pc:chgData name="Linnéa Strandberg" userId="a3b74e40-f08c-42a4-8174-569d03c20864" providerId="ADAL" clId="{DAB882C8-BBC7-4BDF-BDA9-EFDC0404D33B}" dt="2023-12-04T20:56:15.382" v="7" actId="20577"/>
        <pc:sldMkLst>
          <pc:docMk/>
          <pc:sldMk cId="1415883447" sldId="276"/>
        </pc:sldMkLst>
        <pc:spChg chg="mod">
          <ac:chgData name="Linnéa Strandberg" userId="a3b74e40-f08c-42a4-8174-569d03c20864" providerId="ADAL" clId="{DAB882C8-BBC7-4BDF-BDA9-EFDC0404D33B}" dt="2023-12-04T20:56:15.382" v="7" actId="20577"/>
          <ac:spMkLst>
            <pc:docMk/>
            <pc:sldMk cId="1415883447" sldId="276"/>
            <ac:spMk id="3" creationId="{3C181907-2947-4301-B858-C53902B99229}"/>
          </ac:spMkLst>
        </pc:spChg>
      </pc:sldChg>
      <pc:sldChg chg="modSp mod">
        <pc:chgData name="Linnéa Strandberg" userId="a3b74e40-f08c-42a4-8174-569d03c20864" providerId="ADAL" clId="{DAB882C8-BBC7-4BDF-BDA9-EFDC0404D33B}" dt="2023-12-04T20:55:39.663" v="5" actId="20577"/>
        <pc:sldMkLst>
          <pc:docMk/>
          <pc:sldMk cId="3877310264" sldId="278"/>
        </pc:sldMkLst>
        <pc:spChg chg="mod">
          <ac:chgData name="Linnéa Strandberg" userId="a3b74e40-f08c-42a4-8174-569d03c20864" providerId="ADAL" clId="{DAB882C8-BBC7-4BDF-BDA9-EFDC0404D33B}" dt="2023-12-04T20:55:39.663" v="5" actId="20577"/>
          <ac:spMkLst>
            <pc:docMk/>
            <pc:sldMk cId="3877310264" sldId="278"/>
            <ac:spMk id="3" creationId="{3C181907-2947-4301-B858-C53902B99229}"/>
          </ac:spMkLst>
        </pc:spChg>
      </pc:sldChg>
    </pc:docChg>
  </pc:docChgLst>
  <pc:docChgLst>
    <pc:chgData name="Linnéa Strandberg" userId="a3b74e40-f08c-42a4-8174-569d03c20864" providerId="ADAL" clId="{84ADE936-F58B-4DDA-BC50-A00CB3839FBC}"/>
    <pc:docChg chg="undo custSel addSld delSld modSld">
      <pc:chgData name="Linnéa Strandberg" userId="a3b74e40-f08c-42a4-8174-569d03c20864" providerId="ADAL" clId="{84ADE936-F58B-4DDA-BC50-A00CB3839FBC}" dt="2022-12-11T22:37:42.239" v="159" actId="47"/>
      <pc:docMkLst>
        <pc:docMk/>
      </pc:docMkLst>
      <pc:sldChg chg="modSp mod">
        <pc:chgData name="Linnéa Strandberg" userId="a3b74e40-f08c-42a4-8174-569d03c20864" providerId="ADAL" clId="{84ADE936-F58B-4DDA-BC50-A00CB3839FBC}" dt="2022-12-11T22:34:24.392" v="44" actId="14100"/>
        <pc:sldMkLst>
          <pc:docMk/>
          <pc:sldMk cId="0" sldId="256"/>
        </pc:sldMkLst>
        <pc:spChg chg="mod">
          <ac:chgData name="Linnéa Strandberg" userId="a3b74e40-f08c-42a4-8174-569d03c20864" providerId="ADAL" clId="{84ADE936-F58B-4DDA-BC50-A00CB3839FBC}" dt="2022-12-11T22:34:24.392" v="44" actId="14100"/>
          <ac:spMkLst>
            <pc:docMk/>
            <pc:sldMk cId="0" sldId="256"/>
            <ac:spMk id="4" creationId="{00000000-0000-0000-0000-000000000000}"/>
          </ac:spMkLst>
        </pc:spChg>
      </pc:sldChg>
      <pc:sldChg chg="addSp modSp mod">
        <pc:chgData name="Linnéa Strandberg" userId="a3b74e40-f08c-42a4-8174-569d03c20864" providerId="ADAL" clId="{84ADE936-F58B-4DDA-BC50-A00CB3839FBC}" dt="2022-12-11T22:12:56.702" v="10" actId="1076"/>
        <pc:sldMkLst>
          <pc:docMk/>
          <pc:sldMk cId="2763483724" sldId="258"/>
        </pc:sldMkLst>
        <pc:picChg chg="add mod">
          <ac:chgData name="Linnéa Strandberg" userId="a3b74e40-f08c-42a4-8174-569d03c20864" providerId="ADAL" clId="{84ADE936-F58B-4DDA-BC50-A00CB3839FBC}" dt="2022-12-11T22:12:55.154" v="9" actId="1076"/>
          <ac:picMkLst>
            <pc:docMk/>
            <pc:sldMk cId="2763483724" sldId="258"/>
            <ac:picMk id="5" creationId="{64D3FAFF-DBEA-4DC0-AB41-1344052A2193}"/>
          </ac:picMkLst>
        </pc:picChg>
        <pc:picChg chg="add mod">
          <ac:chgData name="Linnéa Strandberg" userId="a3b74e40-f08c-42a4-8174-569d03c20864" providerId="ADAL" clId="{84ADE936-F58B-4DDA-BC50-A00CB3839FBC}" dt="2022-12-11T22:12:56.702" v="10" actId="1076"/>
          <ac:picMkLst>
            <pc:docMk/>
            <pc:sldMk cId="2763483724" sldId="258"/>
            <ac:picMk id="6" creationId="{84C09514-66FF-476E-9294-55D2C0E6E3C5}"/>
          </ac:picMkLst>
        </pc:picChg>
        <pc:picChg chg="mod">
          <ac:chgData name="Linnéa Strandberg" userId="a3b74e40-f08c-42a4-8174-569d03c20864" providerId="ADAL" clId="{84ADE936-F58B-4DDA-BC50-A00CB3839FBC}" dt="2022-12-11T22:12:51.731" v="8" actId="1076"/>
          <ac:picMkLst>
            <pc:docMk/>
            <pc:sldMk cId="2763483724" sldId="258"/>
            <ac:picMk id="7" creationId="{15A2305A-F9AD-4D2E-9FF9-E4290B94A98B}"/>
          </ac:picMkLst>
        </pc:picChg>
      </pc:sldChg>
      <pc:sldChg chg="delSp del mod">
        <pc:chgData name="Linnéa Strandberg" userId="a3b74e40-f08c-42a4-8174-569d03c20864" providerId="ADAL" clId="{84ADE936-F58B-4DDA-BC50-A00CB3839FBC}" dt="2022-12-11T22:37:42.239" v="159" actId="47"/>
        <pc:sldMkLst>
          <pc:docMk/>
          <pc:sldMk cId="1883585120" sldId="261"/>
        </pc:sldMkLst>
        <pc:spChg chg="del">
          <ac:chgData name="Linnéa Strandberg" userId="a3b74e40-f08c-42a4-8174-569d03c20864" providerId="ADAL" clId="{84ADE936-F58B-4DDA-BC50-A00CB3839FBC}" dt="2022-12-11T22:36:07.070" v="107" actId="21"/>
          <ac:spMkLst>
            <pc:docMk/>
            <pc:sldMk cId="1883585120" sldId="261"/>
            <ac:spMk id="4" creationId="{18239285-7F2D-48DA-9BFF-EC6B4E860D69}"/>
          </ac:spMkLst>
        </pc:spChg>
        <pc:spChg chg="del">
          <ac:chgData name="Linnéa Strandberg" userId="a3b74e40-f08c-42a4-8174-569d03c20864" providerId="ADAL" clId="{84ADE936-F58B-4DDA-BC50-A00CB3839FBC}" dt="2022-12-11T22:36:50.278" v="144" actId="478"/>
          <ac:spMkLst>
            <pc:docMk/>
            <pc:sldMk cId="1883585120" sldId="261"/>
            <ac:spMk id="12" creationId="{CB050424-CEA5-4C58-9E41-89ED4F6C1391}"/>
          </ac:spMkLst>
        </pc:spChg>
        <pc:spChg chg="del">
          <ac:chgData name="Linnéa Strandberg" userId="a3b74e40-f08c-42a4-8174-569d03c20864" providerId="ADAL" clId="{84ADE936-F58B-4DDA-BC50-A00CB3839FBC}" dt="2022-12-11T22:37:22.936" v="154" actId="21"/>
          <ac:spMkLst>
            <pc:docMk/>
            <pc:sldMk cId="1883585120" sldId="261"/>
            <ac:spMk id="13" creationId="{CC9A7F18-6AA6-4955-81C8-D83351D4A685}"/>
          </ac:spMkLst>
        </pc:spChg>
        <pc:spChg chg="del">
          <ac:chgData name="Linnéa Strandberg" userId="a3b74e40-f08c-42a4-8174-569d03c20864" providerId="ADAL" clId="{84ADE936-F58B-4DDA-BC50-A00CB3839FBC}" dt="2022-12-11T22:37:22.936" v="154" actId="21"/>
          <ac:spMkLst>
            <pc:docMk/>
            <pc:sldMk cId="1883585120" sldId="261"/>
            <ac:spMk id="14" creationId="{3836ADE0-9A6C-408C-9E27-256B6F3F4330}"/>
          </ac:spMkLst>
        </pc:spChg>
        <pc:picChg chg="del">
          <ac:chgData name="Linnéa Strandberg" userId="a3b74e40-f08c-42a4-8174-569d03c20864" providerId="ADAL" clId="{84ADE936-F58B-4DDA-BC50-A00CB3839FBC}" dt="2022-12-11T22:36:52.368" v="145" actId="21"/>
          <ac:picMkLst>
            <pc:docMk/>
            <pc:sldMk cId="1883585120" sldId="261"/>
            <ac:picMk id="7" creationId="{60F0AEE2-24A7-4FC7-99E8-A195889AB01D}"/>
          </ac:picMkLst>
        </pc:picChg>
        <pc:picChg chg="del">
          <ac:chgData name="Linnéa Strandberg" userId="a3b74e40-f08c-42a4-8174-569d03c20864" providerId="ADAL" clId="{84ADE936-F58B-4DDA-BC50-A00CB3839FBC}" dt="2022-12-11T22:37:08.018" v="149" actId="21"/>
          <ac:picMkLst>
            <pc:docMk/>
            <pc:sldMk cId="1883585120" sldId="261"/>
            <ac:picMk id="9" creationId="{65CAED1F-0306-441E-ADDF-CEFDD11C4009}"/>
          </ac:picMkLst>
        </pc:picChg>
      </pc:sldChg>
      <pc:sldChg chg="addSp modSp mod">
        <pc:chgData name="Linnéa Strandberg" userId="a3b74e40-f08c-42a4-8174-569d03c20864" providerId="ADAL" clId="{84ADE936-F58B-4DDA-BC50-A00CB3839FBC}" dt="2022-12-11T22:14:29.860" v="29" actId="1076"/>
        <pc:sldMkLst>
          <pc:docMk/>
          <pc:sldMk cId="1420113103" sldId="266"/>
        </pc:sldMkLst>
        <pc:spChg chg="mod">
          <ac:chgData name="Linnéa Strandberg" userId="a3b74e40-f08c-42a4-8174-569d03c20864" providerId="ADAL" clId="{84ADE936-F58B-4DDA-BC50-A00CB3839FBC}" dt="2022-12-11T22:14:15.325" v="24" actId="1076"/>
          <ac:spMkLst>
            <pc:docMk/>
            <pc:sldMk cId="1420113103" sldId="266"/>
            <ac:spMk id="5" creationId="{6BAB8320-1440-4DCA-A70A-5670A1366C8A}"/>
          </ac:spMkLst>
        </pc:spChg>
        <pc:picChg chg="mod">
          <ac:chgData name="Linnéa Strandberg" userId="a3b74e40-f08c-42a4-8174-569d03c20864" providerId="ADAL" clId="{84ADE936-F58B-4DDA-BC50-A00CB3839FBC}" dt="2022-12-11T22:14:05.725" v="22" actId="1076"/>
          <ac:picMkLst>
            <pc:docMk/>
            <pc:sldMk cId="1420113103" sldId="266"/>
            <ac:picMk id="4" creationId="{A741F3EF-98DC-49A1-A478-DC8E7BEBD924}"/>
          </ac:picMkLst>
        </pc:picChg>
        <pc:picChg chg="add mod ord">
          <ac:chgData name="Linnéa Strandberg" userId="a3b74e40-f08c-42a4-8174-569d03c20864" providerId="ADAL" clId="{84ADE936-F58B-4DDA-BC50-A00CB3839FBC}" dt="2022-12-11T22:14:29.860" v="29" actId="1076"/>
          <ac:picMkLst>
            <pc:docMk/>
            <pc:sldMk cId="1420113103" sldId="266"/>
            <ac:picMk id="6" creationId="{8CDDB82F-D0BF-4911-9B2E-07A12B779E3B}"/>
          </ac:picMkLst>
        </pc:picChg>
        <pc:picChg chg="mod ord">
          <ac:chgData name="Linnéa Strandberg" userId="a3b74e40-f08c-42a4-8174-569d03c20864" providerId="ADAL" clId="{84ADE936-F58B-4DDA-BC50-A00CB3839FBC}" dt="2022-12-11T22:14:27.282" v="28" actId="1076"/>
          <ac:picMkLst>
            <pc:docMk/>
            <pc:sldMk cId="1420113103" sldId="266"/>
            <ac:picMk id="7" creationId="{890F18CA-12DF-420D-83D3-772719A0D777}"/>
          </ac:picMkLst>
        </pc:picChg>
      </pc:sldChg>
      <pc:sldChg chg="addSp delSp modSp mod">
        <pc:chgData name="Linnéa Strandberg" userId="a3b74e40-f08c-42a4-8174-569d03c20864" providerId="ADAL" clId="{84ADE936-F58B-4DDA-BC50-A00CB3839FBC}" dt="2022-12-11T22:16:35.531" v="42" actId="1076"/>
        <pc:sldMkLst>
          <pc:docMk/>
          <pc:sldMk cId="501631679" sldId="267"/>
        </pc:sldMkLst>
        <pc:picChg chg="add mod">
          <ac:chgData name="Linnéa Strandberg" userId="a3b74e40-f08c-42a4-8174-569d03c20864" providerId="ADAL" clId="{84ADE936-F58B-4DDA-BC50-A00CB3839FBC}" dt="2022-12-11T22:16:35.531" v="42" actId="1076"/>
          <ac:picMkLst>
            <pc:docMk/>
            <pc:sldMk cId="501631679" sldId="267"/>
            <ac:picMk id="6" creationId="{EA078BE8-6ECD-4BBD-B379-AC8A36535FE4}"/>
          </ac:picMkLst>
        </pc:picChg>
        <pc:picChg chg="add del mod">
          <ac:chgData name="Linnéa Strandberg" userId="a3b74e40-f08c-42a4-8174-569d03c20864" providerId="ADAL" clId="{84ADE936-F58B-4DDA-BC50-A00CB3839FBC}" dt="2022-12-11T22:16:32.387" v="41" actId="478"/>
          <ac:picMkLst>
            <pc:docMk/>
            <pc:sldMk cId="501631679" sldId="267"/>
            <ac:picMk id="7" creationId="{C1839AF4-9457-4ABB-A5A0-C27A1C7222C2}"/>
          </ac:picMkLst>
        </pc:picChg>
        <pc:picChg chg="mod">
          <ac:chgData name="Linnéa Strandberg" userId="a3b74e40-f08c-42a4-8174-569d03c20864" providerId="ADAL" clId="{84ADE936-F58B-4DDA-BC50-A00CB3839FBC}" dt="2022-12-11T22:16:21.819" v="36" actId="1076"/>
          <ac:picMkLst>
            <pc:docMk/>
            <pc:sldMk cId="501631679" sldId="267"/>
            <ac:picMk id="9" creationId="{F11D77AB-644E-43C4-9091-3910D0680EAD}"/>
          </ac:picMkLst>
        </pc:picChg>
      </pc:sldChg>
      <pc:sldChg chg="modSp mod">
        <pc:chgData name="Linnéa Strandberg" userId="a3b74e40-f08c-42a4-8174-569d03c20864" providerId="ADAL" clId="{84ADE936-F58B-4DDA-BC50-A00CB3839FBC}" dt="2022-12-11T22:34:55.373" v="106" actId="20577"/>
        <pc:sldMkLst>
          <pc:docMk/>
          <pc:sldMk cId="0" sldId="279"/>
        </pc:sldMkLst>
        <pc:spChg chg="mod">
          <ac:chgData name="Linnéa Strandberg" userId="a3b74e40-f08c-42a4-8174-569d03c20864" providerId="ADAL" clId="{84ADE936-F58B-4DDA-BC50-A00CB3839FBC}" dt="2022-12-11T22:34:42.654" v="65" actId="20577"/>
          <ac:spMkLst>
            <pc:docMk/>
            <pc:sldMk cId="0" sldId="279"/>
            <ac:spMk id="2" creationId="{00000000-0000-0000-0000-000000000000}"/>
          </ac:spMkLst>
        </pc:spChg>
        <pc:spChg chg="mod">
          <ac:chgData name="Linnéa Strandberg" userId="a3b74e40-f08c-42a4-8174-569d03c20864" providerId="ADAL" clId="{84ADE936-F58B-4DDA-BC50-A00CB3839FBC}" dt="2022-12-11T22:34:55.373" v="106" actId="20577"/>
          <ac:spMkLst>
            <pc:docMk/>
            <pc:sldMk cId="0" sldId="279"/>
            <ac:spMk id="3" creationId="{00000000-0000-0000-0000-000000000000}"/>
          </ac:spMkLst>
        </pc:spChg>
      </pc:sldChg>
      <pc:sldChg chg="addSp modSp mod">
        <pc:chgData name="Linnéa Strandberg" userId="a3b74e40-f08c-42a4-8174-569d03c20864" providerId="ADAL" clId="{84ADE936-F58B-4DDA-BC50-A00CB3839FBC}" dt="2022-12-11T22:37:38.787" v="158" actId="1076"/>
        <pc:sldMkLst>
          <pc:docMk/>
          <pc:sldMk cId="2916023082" sldId="282"/>
        </pc:sldMkLst>
        <pc:spChg chg="mod">
          <ac:chgData name="Linnéa Strandberg" userId="a3b74e40-f08c-42a4-8174-569d03c20864" providerId="ADAL" clId="{84ADE936-F58B-4DDA-BC50-A00CB3839FBC}" dt="2022-12-11T22:36:21.959" v="136" actId="20577"/>
          <ac:spMkLst>
            <pc:docMk/>
            <pc:sldMk cId="2916023082" sldId="282"/>
            <ac:spMk id="2" creationId="{BACFE01D-6BC5-48A0-96FF-5B6B0A65BADF}"/>
          </ac:spMkLst>
        </pc:spChg>
        <pc:spChg chg="mod">
          <ac:chgData name="Linnéa Strandberg" userId="a3b74e40-f08c-42a4-8174-569d03c20864" providerId="ADAL" clId="{84ADE936-F58B-4DDA-BC50-A00CB3839FBC}" dt="2022-12-11T22:36:41.458" v="142" actId="1076"/>
          <ac:spMkLst>
            <pc:docMk/>
            <pc:sldMk cId="2916023082" sldId="282"/>
            <ac:spMk id="6" creationId="{551B5792-9AF2-45E3-BE9F-A98BFD9AB95B}"/>
          </ac:spMkLst>
        </pc:spChg>
        <pc:spChg chg="mod">
          <ac:chgData name="Linnéa Strandberg" userId="a3b74e40-f08c-42a4-8174-569d03c20864" providerId="ADAL" clId="{84ADE936-F58B-4DDA-BC50-A00CB3839FBC}" dt="2022-12-11T22:36:33.489" v="139" actId="1076"/>
          <ac:spMkLst>
            <pc:docMk/>
            <pc:sldMk cId="2916023082" sldId="282"/>
            <ac:spMk id="7" creationId="{D0B1C976-2398-41AE-AA52-673C905EAA28}"/>
          </ac:spMkLst>
        </pc:spChg>
        <pc:spChg chg="mod">
          <ac:chgData name="Linnéa Strandberg" userId="a3b74e40-f08c-42a4-8174-569d03c20864" providerId="ADAL" clId="{84ADE936-F58B-4DDA-BC50-A00CB3839FBC}" dt="2022-12-11T22:36:28.937" v="138" actId="1076"/>
          <ac:spMkLst>
            <pc:docMk/>
            <pc:sldMk cId="2916023082" sldId="282"/>
            <ac:spMk id="8" creationId="{019F3F87-A0C5-4820-A455-059F464C0742}"/>
          </ac:spMkLst>
        </pc:spChg>
        <pc:spChg chg="mod">
          <ac:chgData name="Linnéa Strandberg" userId="a3b74e40-f08c-42a4-8174-569d03c20864" providerId="ADAL" clId="{84ADE936-F58B-4DDA-BC50-A00CB3839FBC}" dt="2022-12-11T22:36:46.067" v="143" actId="1076"/>
          <ac:spMkLst>
            <pc:docMk/>
            <pc:sldMk cId="2916023082" sldId="282"/>
            <ac:spMk id="9" creationId="{BC4ECCE5-F335-4C56-BB24-DB9A3D1C6706}"/>
          </ac:spMkLst>
        </pc:spChg>
        <pc:spChg chg="mod">
          <ac:chgData name="Linnéa Strandberg" userId="a3b74e40-f08c-42a4-8174-569d03c20864" providerId="ADAL" clId="{84ADE936-F58B-4DDA-BC50-A00CB3839FBC}" dt="2022-12-11T22:37:03.633" v="148" actId="1076"/>
          <ac:spMkLst>
            <pc:docMk/>
            <pc:sldMk cId="2916023082" sldId="282"/>
            <ac:spMk id="10" creationId="{02BB7467-BA3A-4A0B-8786-D2B879C254EE}"/>
          </ac:spMkLst>
        </pc:spChg>
        <pc:spChg chg="add mod">
          <ac:chgData name="Linnéa Strandberg" userId="a3b74e40-f08c-42a4-8174-569d03c20864" providerId="ADAL" clId="{84ADE936-F58B-4DDA-BC50-A00CB3839FBC}" dt="2022-12-11T22:36:26.018" v="137" actId="1076"/>
          <ac:spMkLst>
            <pc:docMk/>
            <pc:sldMk cId="2916023082" sldId="282"/>
            <ac:spMk id="11" creationId="{24A460A7-E203-4F6D-B0ED-31FE2C5D3710}"/>
          </ac:spMkLst>
        </pc:spChg>
        <pc:spChg chg="add mod">
          <ac:chgData name="Linnéa Strandberg" userId="a3b74e40-f08c-42a4-8174-569d03c20864" providerId="ADAL" clId="{84ADE936-F58B-4DDA-BC50-A00CB3839FBC}" dt="2022-12-11T22:37:28.487" v="156" actId="1076"/>
          <ac:spMkLst>
            <pc:docMk/>
            <pc:sldMk cId="2916023082" sldId="282"/>
            <ac:spMk id="14" creationId="{69C8AFA1-295C-430F-BFFD-2CF8A522A31B}"/>
          </ac:spMkLst>
        </pc:spChg>
        <pc:spChg chg="add mod">
          <ac:chgData name="Linnéa Strandberg" userId="a3b74e40-f08c-42a4-8174-569d03c20864" providerId="ADAL" clId="{84ADE936-F58B-4DDA-BC50-A00CB3839FBC}" dt="2022-12-11T22:37:38.787" v="158" actId="1076"/>
          <ac:spMkLst>
            <pc:docMk/>
            <pc:sldMk cId="2916023082" sldId="282"/>
            <ac:spMk id="15" creationId="{837673F1-C77D-4F7F-9991-37EA863868EE}"/>
          </ac:spMkLst>
        </pc:spChg>
        <pc:picChg chg="mod">
          <ac:chgData name="Linnéa Strandberg" userId="a3b74e40-f08c-42a4-8174-569d03c20864" providerId="ADAL" clId="{84ADE936-F58B-4DDA-BC50-A00CB3839FBC}" dt="2022-12-11T22:37:12.981" v="152" actId="1076"/>
          <ac:picMkLst>
            <pc:docMk/>
            <pc:sldMk cId="2916023082" sldId="282"/>
            <ac:picMk id="5" creationId="{45970C4D-EF57-4A70-A397-29684E2F8214}"/>
          </ac:picMkLst>
        </pc:picChg>
        <pc:picChg chg="add mod">
          <ac:chgData name="Linnéa Strandberg" userId="a3b74e40-f08c-42a4-8174-569d03c20864" providerId="ADAL" clId="{84ADE936-F58B-4DDA-BC50-A00CB3839FBC}" dt="2022-12-11T22:36:58.700" v="147" actId="1076"/>
          <ac:picMkLst>
            <pc:docMk/>
            <pc:sldMk cId="2916023082" sldId="282"/>
            <ac:picMk id="12" creationId="{F5B81851-A921-49AF-BAE5-825DDBC62D3C}"/>
          </ac:picMkLst>
        </pc:picChg>
        <pc:picChg chg="add mod">
          <ac:chgData name="Linnéa Strandberg" userId="a3b74e40-f08c-42a4-8174-569d03c20864" providerId="ADAL" clId="{84ADE936-F58B-4DDA-BC50-A00CB3839FBC}" dt="2022-12-11T22:37:18.807" v="153" actId="1076"/>
          <ac:picMkLst>
            <pc:docMk/>
            <pc:sldMk cId="2916023082" sldId="282"/>
            <ac:picMk id="13" creationId="{170F3448-C3CC-4C5E-8973-7C2FB9FD691F}"/>
          </ac:picMkLst>
        </pc:picChg>
      </pc:sldChg>
      <pc:sldChg chg="add del">
        <pc:chgData name="Linnéa Strandberg" userId="a3b74e40-f08c-42a4-8174-569d03c20864" providerId="ADAL" clId="{84ADE936-F58B-4DDA-BC50-A00CB3839FBC}" dt="2022-12-11T22:13:27.907" v="12"/>
        <pc:sldMkLst>
          <pc:docMk/>
          <pc:sldMk cId="0" sldId="284"/>
        </pc:sldMkLst>
      </pc:sldChg>
    </pc:docChg>
  </pc:docChgLst>
  <pc:docChgLst>
    <pc:chgData name="Linnéa Strandberg" userId="a3b74e40-f08c-42a4-8174-569d03c20864" providerId="ADAL" clId="{88E7695E-BA05-4D7C-843A-5AB2BE64C6ED}"/>
    <pc:docChg chg="custSel modSld">
      <pc:chgData name="Linnéa Strandberg" userId="a3b74e40-f08c-42a4-8174-569d03c20864" providerId="ADAL" clId="{88E7695E-BA05-4D7C-843A-5AB2BE64C6ED}" dt="2023-01-22T22:32:08.232" v="9" actId="20577"/>
      <pc:docMkLst>
        <pc:docMk/>
      </pc:docMkLst>
      <pc:sldChg chg="modSp">
        <pc:chgData name="Linnéa Strandberg" userId="a3b74e40-f08c-42a4-8174-569d03c20864" providerId="ADAL" clId="{88E7695E-BA05-4D7C-843A-5AB2BE64C6ED}" dt="2023-01-22T22:30:21.031" v="6" actId="57"/>
        <pc:sldMkLst>
          <pc:docMk/>
          <pc:sldMk cId="341610451" sldId="264"/>
        </pc:sldMkLst>
        <pc:spChg chg="mod">
          <ac:chgData name="Linnéa Strandberg" userId="a3b74e40-f08c-42a4-8174-569d03c20864" providerId="ADAL" clId="{88E7695E-BA05-4D7C-843A-5AB2BE64C6ED}" dt="2023-01-22T22:30:17.068" v="5" actId="57"/>
          <ac:spMkLst>
            <pc:docMk/>
            <pc:sldMk cId="341610451" sldId="264"/>
            <ac:spMk id="19" creationId="{CD39C0B1-AA9D-40E3-8E83-93EA1A9B7C32}"/>
          </ac:spMkLst>
        </pc:spChg>
        <pc:spChg chg="mod">
          <ac:chgData name="Linnéa Strandberg" userId="a3b74e40-f08c-42a4-8174-569d03c20864" providerId="ADAL" clId="{88E7695E-BA05-4D7C-843A-5AB2BE64C6ED}" dt="2023-01-22T22:30:21.031" v="6" actId="57"/>
          <ac:spMkLst>
            <pc:docMk/>
            <pc:sldMk cId="341610451" sldId="264"/>
            <ac:spMk id="20" creationId="{D07E6A5D-14C1-4C23-B6CC-600BCA4DE310}"/>
          </ac:spMkLst>
        </pc:spChg>
      </pc:sldChg>
      <pc:sldChg chg="modSp mod">
        <pc:chgData name="Linnéa Strandberg" userId="a3b74e40-f08c-42a4-8174-569d03c20864" providerId="ADAL" clId="{88E7695E-BA05-4D7C-843A-5AB2BE64C6ED}" dt="2023-01-22T22:23:19.585" v="3" actId="57"/>
        <pc:sldMkLst>
          <pc:docMk/>
          <pc:sldMk cId="1420113103" sldId="266"/>
        </pc:sldMkLst>
        <pc:spChg chg="mod">
          <ac:chgData name="Linnéa Strandberg" userId="a3b74e40-f08c-42a4-8174-569d03c20864" providerId="ADAL" clId="{88E7695E-BA05-4D7C-843A-5AB2BE64C6ED}" dt="2023-01-22T22:23:19.585" v="3" actId="57"/>
          <ac:spMkLst>
            <pc:docMk/>
            <pc:sldMk cId="1420113103" sldId="266"/>
            <ac:spMk id="5" creationId="{6BAB8320-1440-4DCA-A70A-5670A1366C8A}"/>
          </ac:spMkLst>
        </pc:spChg>
      </pc:sldChg>
      <pc:sldChg chg="modSp mod">
        <pc:chgData name="Linnéa Strandberg" userId="a3b74e40-f08c-42a4-8174-569d03c20864" providerId="ADAL" clId="{88E7695E-BA05-4D7C-843A-5AB2BE64C6ED}" dt="2023-01-22T22:32:08.232" v="9" actId="20577"/>
        <pc:sldMkLst>
          <pc:docMk/>
          <pc:sldMk cId="107905158" sldId="277"/>
        </pc:sldMkLst>
        <pc:spChg chg="mod">
          <ac:chgData name="Linnéa Strandberg" userId="a3b74e40-f08c-42a4-8174-569d03c20864" providerId="ADAL" clId="{88E7695E-BA05-4D7C-843A-5AB2BE64C6ED}" dt="2023-01-22T22:32:08.232" v="9" actId="20577"/>
          <ac:spMkLst>
            <pc:docMk/>
            <pc:sldMk cId="107905158" sldId="277"/>
            <ac:spMk id="3" creationId="{3C181907-2947-4301-B858-C53902B99229}"/>
          </ac:spMkLst>
        </pc:spChg>
      </pc:sldChg>
      <pc:sldChg chg="delSp mod">
        <pc:chgData name="Linnéa Strandberg" userId="a3b74e40-f08c-42a4-8174-569d03c20864" providerId="ADAL" clId="{88E7695E-BA05-4D7C-843A-5AB2BE64C6ED}" dt="2023-01-20T12:43:33.123" v="1" actId="478"/>
        <pc:sldMkLst>
          <pc:docMk/>
          <pc:sldMk cId="0" sldId="283"/>
        </pc:sldMkLst>
        <pc:spChg chg="del">
          <ac:chgData name="Linnéa Strandberg" userId="a3b74e40-f08c-42a4-8174-569d03c20864" providerId="ADAL" clId="{88E7695E-BA05-4D7C-843A-5AB2BE64C6ED}" dt="2023-01-20T12:43:33.123" v="1" actId="478"/>
          <ac:spMkLst>
            <pc:docMk/>
            <pc:sldMk cId="0" sldId="283"/>
            <ac:spMk id="12" creationId="{00000000-0000-0000-0000-000000000000}"/>
          </ac:spMkLst>
        </pc:spChg>
        <pc:spChg chg="del">
          <ac:chgData name="Linnéa Strandberg" userId="a3b74e40-f08c-42a4-8174-569d03c20864" providerId="ADAL" clId="{88E7695E-BA05-4D7C-843A-5AB2BE64C6ED}" dt="2023-01-20T12:43:27.373" v="0" actId="478"/>
          <ac:spMkLst>
            <pc:docMk/>
            <pc:sldMk cId="0" sldId="283"/>
            <ac:spMk id="1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2895-75FC-4F22-9D64-0A8379DCB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D255A-43C2-4E04-B3B5-FD2CEFD9E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23608-C187-4D9E-854A-06873662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C2EA3-C974-4F03-972F-2BFB8746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B128-360D-434A-AD41-8D8FABAC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90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3C85-8A1E-46CE-A3AD-4FFED0DE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E498E-B9C0-40DF-B307-EA01DC696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3C9B-265A-4019-9B5D-D9AE54AD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097F-4380-4815-93F5-B0F7041B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59181-E947-421C-831A-5FC2069B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177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E1F2A4-270A-45A8-96FC-AB8C802F3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A4F0C-206B-42B4-92C7-352D4E50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4868-5A50-4F09-80FB-B42038EF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E3255-31A1-46AE-831A-4AE06F37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CB72C-0720-4442-824E-74B79A96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19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7C77-6B8A-4C0C-8F2B-6748058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98E9-BC8F-4E23-9BAA-8AED0FAB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6175-3072-4A44-A7BB-D67034C1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BB05F-2043-47EA-BB74-B69F737C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E88B-EAEF-4CC0-ABE4-92DF9027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550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B25A-8EE5-4422-B6FE-C04C8790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54E6E-7B9F-45BF-9C7D-BF7759333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0ABE8-8C7E-4F48-AA8E-9E0D703C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6EB89-BBCF-4B5F-BFF1-8AE617EA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53953-8DE0-4478-98C3-1DED661E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2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A4C4-B957-40D8-97AC-D676BAA8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F46A-9D21-46C5-BCE6-24736C959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C641F-6259-47FB-BEFB-32B03739B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54226-216A-4B3A-AACD-82E6FC37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8778C-F161-4EAC-8BB2-28C2CD74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49038-44A5-4D51-B64F-531CD30F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88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CBED-A281-46C9-A0FD-500794E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FAA40-3187-4204-8E22-60CFEA74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B87B5-584B-486B-B739-F5DBC84E9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857B-A3D3-4D0B-B07C-7C6EFFBF1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0E4D4-5E56-4335-9C00-377D27DBD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8FB1CB-0C9D-4A8A-B3ED-8657F95A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3E4ADA-16BE-4BC5-8EDC-43EF148C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E5059-BEF9-40FF-85E6-5EA8CE9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51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D520-3FD8-403C-8559-0811141B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E0364-7433-4281-A8AB-3298840F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E1573-0AFC-4676-9378-0AC7B55C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1B60A-483B-4049-91CF-CF08B571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725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597E2-9191-4550-8522-D5EC1E541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1456B-5DE7-445D-B12E-3791313D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A13F-3D9F-4B72-8C9D-08078B52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191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43-FF23-41DB-A602-F27FC180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A8F2-3837-4105-915F-68CDD8B8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16FAA-970E-410C-85AB-B7A5219DC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213DE-93C5-4530-8C2F-009D7E05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52983-94B2-46EB-BD40-481032D9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0CD2-DDC5-46F2-AF71-A5A66AC1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997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6910-015D-46FD-9929-95147AA8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4AC74-9981-47F5-B5BE-95B5736D3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E4808-D5F4-4FC8-8FEB-7A34DD8E8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129F2-D571-4B6F-AA52-B02A97CDE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8DC58-CCE9-49F3-BA78-48AED06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EEB0E-EFA9-4DBA-AEC4-520FFC21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973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62178-CE95-4C4D-99A5-11C43D825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90430-F25F-454D-A989-002F4041D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D233-E44C-4434-A52F-ACB41C7F7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2F328-4D3A-4F2E-B739-4D16C79370A6}" type="datetimeFigureOut">
              <a:rPr lang="sv-SE" smtClean="0"/>
              <a:t>2023-12-04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0D2DF-2E21-4A09-9F2C-A7985D691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2BFC9-CD2E-4305-BE38-13D70BBB7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11511-0709-4145-8D33-083F6C84C8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853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446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4959" y="0"/>
            <a:ext cx="1152143" cy="14813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334" y="2976157"/>
            <a:ext cx="8193193" cy="3102238"/>
          </a:xfrm>
          <a:prstGeom prst="rect">
            <a:avLst/>
          </a:prstGeom>
        </p:spPr>
        <p:txBody>
          <a:bodyPr vert="horz" wrap="square" lIns="0" tIns="265853" rIns="0" bIns="0" rtlCol="0">
            <a:spAutoFit/>
          </a:bodyPr>
          <a:lstStyle/>
          <a:p>
            <a:pPr marL="16933">
              <a:spcBef>
                <a:spcPts val="2093"/>
              </a:spcBef>
            </a:pPr>
            <a:r>
              <a:rPr sz="4267" b="1" spc="-113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sz="4267" b="1" spc="-2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67" b="1" spc="-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267" b="1" spc="-20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67" b="1" spc="-93" dirty="0">
                <a:solidFill>
                  <a:srgbClr val="FFFFFF"/>
                </a:solidFill>
                <a:latin typeface="Arial"/>
                <a:cs typeface="Arial"/>
              </a:rPr>
              <a:t>Fuel</a:t>
            </a:r>
            <a:r>
              <a:rPr sz="4267" b="1" spc="-1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67" b="1" spc="-93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4267" b="1" spc="-1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67" b="1" spc="-67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4267" dirty="0">
              <a:latin typeface="Arial"/>
              <a:cs typeface="Arial"/>
            </a:endParaRPr>
          </a:p>
          <a:p>
            <a:pPr marL="16933" marR="4063052">
              <a:lnSpc>
                <a:spcPct val="112000"/>
              </a:lnSpc>
              <a:spcBef>
                <a:spcPts val="627"/>
              </a:spcBef>
            </a:pPr>
            <a:r>
              <a:rPr lang="sv-SE" sz="2000" dirty="0">
                <a:solidFill>
                  <a:srgbClr val="FFFFFF"/>
                </a:solidFill>
                <a:latin typeface="Arial"/>
                <a:cs typeface="Arial"/>
              </a:rPr>
              <a:t>Linnéa Strandberg</a:t>
            </a:r>
          </a:p>
          <a:p>
            <a:pPr marL="16933" marR="4063052">
              <a:lnSpc>
                <a:spcPct val="112000"/>
              </a:lnSpc>
              <a:spcBef>
                <a:spcPts val="627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Department</a:t>
            </a:r>
            <a:r>
              <a:rPr sz="20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13" dirty="0">
                <a:solidFill>
                  <a:srgbClr val="FFFFFF"/>
                </a:solidFill>
                <a:latin typeface="Arial"/>
                <a:cs typeface="Arial"/>
              </a:rPr>
              <a:t> Physics</a:t>
            </a:r>
            <a:endParaRPr sz="2000" dirty="0">
              <a:latin typeface="Arial"/>
              <a:cs typeface="Arial"/>
            </a:endParaRPr>
          </a:p>
          <a:p>
            <a:pPr marL="16933" marR="4247620">
              <a:lnSpc>
                <a:spcPts val="2707"/>
              </a:lnSpc>
              <a:spcBef>
                <a:spcPts val="113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Chalmers</a:t>
            </a:r>
            <a:r>
              <a:rPr sz="20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University</a:t>
            </a:r>
            <a:r>
              <a:rPr sz="20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7" dirty="0">
                <a:solidFill>
                  <a:srgbClr val="FFFFFF"/>
                </a:solidFill>
                <a:latin typeface="Arial"/>
                <a:cs typeface="Arial"/>
              </a:rPr>
              <a:t>Technology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Göteborg,</a:t>
            </a:r>
            <a:r>
              <a:rPr sz="2000" spc="-13" dirty="0">
                <a:solidFill>
                  <a:srgbClr val="FFFFFF"/>
                </a:solidFill>
                <a:latin typeface="Arial"/>
                <a:cs typeface="Arial"/>
              </a:rPr>
              <a:t> Sweden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9B9940-0AD0-4E68-88E0-C802CC3F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35474" y="0"/>
            <a:ext cx="6819900" cy="6527800"/>
            <a:chOff x="3701605" y="0"/>
            <a:chExt cx="5114925" cy="4895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6220" y="0"/>
              <a:ext cx="864107" cy="10043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06367" y="1004316"/>
              <a:ext cx="5105400" cy="3886200"/>
            </a:xfrm>
            <a:custGeom>
              <a:avLst/>
              <a:gdLst/>
              <a:ahLst/>
              <a:cxnLst/>
              <a:rect l="l" t="t" r="r" b="b"/>
              <a:pathLst>
                <a:path w="5105400" h="3886200">
                  <a:moveTo>
                    <a:pt x="0" y="0"/>
                  </a:moveTo>
                  <a:lnTo>
                    <a:pt x="5105399" y="0"/>
                  </a:lnTo>
                  <a:lnTo>
                    <a:pt x="5105399" y="3886200"/>
                  </a:lnTo>
                  <a:lnTo>
                    <a:pt x="0" y="3886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4370069" y="1300733"/>
              <a:ext cx="3950335" cy="3139440"/>
            </a:xfrm>
            <a:custGeom>
              <a:avLst/>
              <a:gdLst/>
              <a:ahLst/>
              <a:cxnLst/>
              <a:rect l="l" t="t" r="r" b="b"/>
              <a:pathLst>
                <a:path w="3950334" h="3139440">
                  <a:moveTo>
                    <a:pt x="0" y="3137916"/>
                  </a:moveTo>
                  <a:lnTo>
                    <a:pt x="3950208" y="3139440"/>
                  </a:lnTo>
                </a:path>
                <a:path w="3950334" h="3139440">
                  <a:moveTo>
                    <a:pt x="0" y="3137916"/>
                  </a:moveTo>
                  <a:lnTo>
                    <a:pt x="1524" y="0"/>
                  </a:lnTo>
                </a:path>
                <a:path w="3950334" h="3139440">
                  <a:moveTo>
                    <a:pt x="0" y="3137916"/>
                  </a:moveTo>
                  <a:lnTo>
                    <a:pt x="1524" y="30906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1465" y="575252"/>
            <a:ext cx="6809740" cy="67460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4267" spc="-120" dirty="0"/>
              <a:t>Efficiency</a:t>
            </a:r>
            <a:r>
              <a:rPr sz="4267" spc="-160" dirty="0"/>
              <a:t> </a:t>
            </a:r>
            <a:r>
              <a:rPr sz="4267" spc="-100" dirty="0"/>
              <a:t>limit</a:t>
            </a:r>
            <a:r>
              <a:rPr sz="4267" spc="-147" dirty="0"/>
              <a:t> </a:t>
            </a:r>
            <a:r>
              <a:rPr sz="4267" spc="-60" dirty="0"/>
              <a:t>of</a:t>
            </a:r>
            <a:r>
              <a:rPr sz="4267" spc="-187" dirty="0"/>
              <a:t> </a:t>
            </a:r>
            <a:r>
              <a:rPr sz="4267" spc="-100" dirty="0"/>
              <a:t>Fuel</a:t>
            </a:r>
            <a:r>
              <a:rPr sz="4267" spc="-180" dirty="0"/>
              <a:t> </a:t>
            </a:r>
            <a:r>
              <a:rPr sz="4267" spc="-80" dirty="0"/>
              <a:t>Cells</a:t>
            </a:r>
            <a:endParaRPr sz="4267" dirty="0"/>
          </a:p>
        </p:txBody>
      </p:sp>
      <p:sp>
        <p:nvSpPr>
          <p:cNvPr id="7" name="object 7"/>
          <p:cNvSpPr txBox="1"/>
          <p:nvPr/>
        </p:nvSpPr>
        <p:spPr>
          <a:xfrm>
            <a:off x="5777831" y="5933209"/>
            <a:ext cx="1024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0947" y="5933210"/>
            <a:ext cx="273472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200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82457" y="5855207"/>
            <a:ext cx="1059180" cy="63500"/>
            <a:chOff x="6736842" y="4391405"/>
            <a:chExt cx="794385" cy="47625"/>
          </a:xfrm>
        </p:grpSpPr>
        <p:sp>
          <p:nvSpPr>
            <p:cNvPr id="10" name="object 10"/>
            <p:cNvSpPr/>
            <p:nvPr/>
          </p:nvSpPr>
          <p:spPr>
            <a:xfrm>
              <a:off x="6736842" y="4391405"/>
              <a:ext cx="1905" cy="47625"/>
            </a:xfrm>
            <a:custGeom>
              <a:avLst/>
              <a:gdLst/>
              <a:ahLst/>
              <a:cxnLst/>
              <a:rect l="l" t="t" r="r" b="b"/>
              <a:pathLst>
                <a:path w="1904" h="47625">
                  <a:moveTo>
                    <a:pt x="0" y="47244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527798" y="4391405"/>
              <a:ext cx="3175" cy="47625"/>
            </a:xfrm>
            <a:custGeom>
              <a:avLst/>
              <a:gdLst/>
              <a:ahLst/>
              <a:cxnLst/>
              <a:rect l="l" t="t" r="r" b="b"/>
              <a:pathLst>
                <a:path w="3175" h="47625">
                  <a:moveTo>
                    <a:pt x="0" y="47244"/>
                  </a:moveTo>
                  <a:lnTo>
                    <a:pt x="30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879261" y="5933210"/>
            <a:ext cx="273472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800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93705" y="5855207"/>
            <a:ext cx="4233" cy="63500"/>
          </a:xfrm>
          <a:custGeom>
            <a:avLst/>
            <a:gdLst/>
            <a:ahLst/>
            <a:cxnLst/>
            <a:rect l="l" t="t" r="r" b="b"/>
            <a:pathLst>
              <a:path w="3175" h="47625">
                <a:moveTo>
                  <a:pt x="0" y="47244"/>
                </a:moveTo>
                <a:lnTo>
                  <a:pt x="304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0873871" y="5933210"/>
            <a:ext cx="35898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27" dirty="0">
                <a:latin typeface="Arial"/>
                <a:cs typeface="Arial"/>
              </a:rPr>
              <a:t>1000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07710" y="1734312"/>
            <a:ext cx="5305213" cy="4215553"/>
            <a:chOff x="4355782" y="1300733"/>
            <a:chExt cx="3978910" cy="3161665"/>
          </a:xfrm>
        </p:grpSpPr>
        <p:sp>
          <p:nvSpPr>
            <p:cNvPr id="16" name="object 16"/>
            <p:cNvSpPr/>
            <p:nvPr/>
          </p:nvSpPr>
          <p:spPr>
            <a:xfrm>
              <a:off x="4370070" y="4438650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4">
                  <a:moveTo>
                    <a:pt x="0" y="0"/>
                  </a:moveTo>
                  <a:lnTo>
                    <a:pt x="36576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0070" y="4040885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3657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70070" y="365226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3657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370070" y="3256026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3657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70070" y="2859786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0"/>
                  </a:moveTo>
                  <a:lnTo>
                    <a:pt x="36576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70070" y="247421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0"/>
                  </a:moveTo>
                  <a:lnTo>
                    <a:pt x="36576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370070" y="1687829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0"/>
                  </a:moveTo>
                  <a:lnTo>
                    <a:pt x="36576" y="30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370070" y="1300733"/>
              <a:ext cx="36830" cy="1905"/>
            </a:xfrm>
            <a:custGeom>
              <a:avLst/>
              <a:gdLst/>
              <a:ahLst/>
              <a:cxnLst/>
              <a:rect l="l" t="t" r="r" b="b"/>
              <a:pathLst>
                <a:path w="36829" h="1905">
                  <a:moveTo>
                    <a:pt x="0" y="0"/>
                  </a:moveTo>
                  <a:lnTo>
                    <a:pt x="36576" y="15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5782" y="1616678"/>
              <a:ext cx="3978782" cy="284540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10462" y="5255345"/>
            <a:ext cx="230293" cy="7454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33">
              <a:latin typeface="Arial"/>
              <a:cs typeface="Arial"/>
            </a:endParaRPr>
          </a:p>
          <a:p>
            <a:pPr>
              <a:spcBef>
                <a:spcPts val="1187"/>
              </a:spcBef>
            </a:pPr>
            <a:r>
              <a:rPr sz="1200" spc="-33" dirty="0">
                <a:latin typeface="Arial"/>
                <a:cs typeface="Arial"/>
              </a:rPr>
              <a:t>0.2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10462" y="4740168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0462" y="4208720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10462" y="3679986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10462" y="3164810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10462" y="2636075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10462" y="2118187"/>
            <a:ext cx="2302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spc="-33" dirty="0">
                <a:latin typeface="Arial"/>
                <a:cs typeface="Arial"/>
              </a:rPr>
              <a:t>0.9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68210" y="1600296"/>
            <a:ext cx="1024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dirty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22695" y="5933210"/>
            <a:ext cx="2607733" cy="50184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44296">
              <a:spcBef>
                <a:spcPts val="133"/>
              </a:spcBef>
              <a:tabLst>
                <a:tab pos="1700064" algn="l"/>
              </a:tabLst>
            </a:pPr>
            <a:r>
              <a:rPr sz="1200" spc="-33" dirty="0">
                <a:latin typeface="Arial"/>
                <a:cs typeface="Arial"/>
              </a:rPr>
              <a:t>400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33" dirty="0">
                <a:latin typeface="Arial"/>
                <a:cs typeface="Arial"/>
              </a:rPr>
              <a:t>600</a:t>
            </a:r>
            <a:endParaRPr sz="1200">
              <a:latin typeface="Arial"/>
              <a:cs typeface="Arial"/>
            </a:endParaRPr>
          </a:p>
          <a:p>
            <a:pPr marL="50799">
              <a:spcBef>
                <a:spcPts val="887"/>
              </a:spcBef>
              <a:tabLst>
                <a:tab pos="2293561" algn="l"/>
              </a:tabLst>
            </a:pPr>
            <a:r>
              <a:rPr sz="1200" b="1" dirty="0">
                <a:latin typeface="Arial"/>
                <a:cs typeface="Arial"/>
              </a:rPr>
              <a:t>Operating</a:t>
            </a:r>
            <a:r>
              <a:rPr sz="1200" b="1" spc="-33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Temperature</a:t>
            </a:r>
            <a:r>
              <a:rPr sz="1200" b="1" spc="-33" dirty="0">
                <a:latin typeface="Arial"/>
                <a:cs typeface="Arial"/>
              </a:rPr>
              <a:t> </a:t>
            </a:r>
            <a:r>
              <a:rPr sz="1200" b="1" spc="-67" dirty="0">
                <a:latin typeface="Arial"/>
                <a:cs typeface="Arial"/>
              </a:rPr>
              <a:t>[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400" b="1" spc="-20" baseline="43650" dirty="0">
                <a:latin typeface="Arial"/>
                <a:cs typeface="Arial"/>
              </a:rPr>
              <a:t>o</a:t>
            </a:r>
            <a:r>
              <a:rPr sz="1400" b="1" spc="-220" baseline="43650" dirty="0">
                <a:latin typeface="Arial"/>
                <a:cs typeface="Arial"/>
              </a:rPr>
              <a:t> </a:t>
            </a:r>
            <a:r>
              <a:rPr sz="1200" b="1" spc="-33" dirty="0">
                <a:latin typeface="Arial"/>
                <a:cs typeface="Arial"/>
              </a:rPr>
              <a:t>C]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96428" y="3609804"/>
            <a:ext cx="184666" cy="791633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6933">
              <a:spcBef>
                <a:spcPts val="20"/>
              </a:spcBef>
            </a:pPr>
            <a:r>
              <a:rPr sz="1200" b="1" spc="-13" dirty="0">
                <a:latin typeface="Arial"/>
                <a:cs typeface="Arial"/>
              </a:rPr>
              <a:t>Efficiency,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50342" y="3261552"/>
            <a:ext cx="282129" cy="13377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dirty="0">
                <a:solidFill>
                  <a:srgbClr val="252525"/>
                </a:solidFill>
                <a:latin typeface="Times New Roman"/>
                <a:cs typeface="Times New Roman"/>
              </a:rPr>
              <a:t>ε</a:t>
            </a:r>
            <a:endParaRPr sz="186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18441" y="1909404"/>
            <a:ext cx="13216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b="1" dirty="0">
                <a:latin typeface="Arial"/>
                <a:cs typeface="Arial"/>
              </a:rPr>
              <a:t>FC,</a:t>
            </a:r>
            <a:r>
              <a:rPr sz="1200" b="1" spc="-7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liquid</a:t>
            </a:r>
            <a:r>
              <a:rPr sz="1200" b="1" spc="-27" dirty="0">
                <a:latin typeface="Arial"/>
                <a:cs typeface="Arial"/>
              </a:rPr>
              <a:t> </a:t>
            </a:r>
            <a:r>
              <a:rPr sz="1200" b="1" spc="-13" dirty="0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16231" y="2240200"/>
            <a:ext cx="1356359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sz="1200" b="1" dirty="0">
                <a:latin typeface="Arial"/>
                <a:cs typeface="Arial"/>
              </a:rPr>
              <a:t>FC,</a:t>
            </a:r>
            <a:r>
              <a:rPr sz="1200" b="1" spc="-7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steam</a:t>
            </a:r>
            <a:r>
              <a:rPr sz="1200" b="1" spc="-27" dirty="0">
                <a:latin typeface="Arial"/>
                <a:cs typeface="Arial"/>
              </a:rPr>
              <a:t> </a:t>
            </a:r>
            <a:r>
              <a:rPr sz="1200" b="1" spc="-13" dirty="0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13923" y="4875742"/>
            <a:ext cx="227160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866">
              <a:spcBef>
                <a:spcPts val="133"/>
              </a:spcBef>
              <a:tabLst>
                <a:tab pos="1402045" algn="l"/>
              </a:tabLst>
            </a:pPr>
            <a:r>
              <a:rPr sz="1200" b="1" dirty="0">
                <a:latin typeface="Arial"/>
                <a:cs typeface="Arial"/>
              </a:rPr>
              <a:t>Carnot</a:t>
            </a:r>
            <a:r>
              <a:rPr sz="1200" b="1" spc="-33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limit,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33" dirty="0">
                <a:latin typeface="Arial"/>
                <a:cs typeface="Arial"/>
              </a:rPr>
              <a:t>50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400" b="1" spc="-20" baseline="43650" dirty="0">
                <a:latin typeface="Arial"/>
                <a:cs typeface="Arial"/>
              </a:rPr>
              <a:t>o</a:t>
            </a:r>
            <a:r>
              <a:rPr sz="1400" b="1" spc="-229" baseline="436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7" dirty="0">
                <a:latin typeface="Arial"/>
                <a:cs typeface="Arial"/>
              </a:rPr>
              <a:t> </a:t>
            </a:r>
            <a:r>
              <a:rPr sz="1200" b="1" spc="-13" dirty="0">
                <a:latin typeface="Arial"/>
                <a:cs typeface="Arial"/>
              </a:rPr>
              <a:t>exhaust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xfrm>
            <a:off x="167100" y="4873964"/>
            <a:ext cx="2019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sv-SE" smtClean="0"/>
              <a:pPr marL="38100">
                <a:spcBef>
                  <a:spcPts val="25"/>
                </a:spcBef>
              </a:pPr>
              <a:t>10</a:t>
            </a:fld>
            <a:endParaRPr spc="-33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BC95071-4E14-430B-BE9F-EEA767131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479"/>
          <a:stretch/>
        </p:blipFill>
        <p:spPr>
          <a:xfrm>
            <a:off x="2256678" y="2010286"/>
            <a:ext cx="970753" cy="6115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6D6480-A678-46C4-B14E-B1204EDC7568}"/>
              </a:ext>
            </a:extLst>
          </p:cNvPr>
          <p:cNvSpPr txBox="1"/>
          <p:nvPr/>
        </p:nvSpPr>
        <p:spPr>
          <a:xfrm>
            <a:off x="513821" y="2153181"/>
            <a:ext cx="17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Theoretical</a:t>
            </a:r>
            <a:r>
              <a:rPr lang="sv-SE" dirty="0"/>
              <a:t> limit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24555B-96F0-4A8B-8290-0A3276104E62}"/>
              </a:ext>
            </a:extLst>
          </p:cNvPr>
          <p:cNvSpPr txBox="1"/>
          <p:nvPr/>
        </p:nvSpPr>
        <p:spPr>
          <a:xfrm>
            <a:off x="513820" y="3437464"/>
            <a:ext cx="2975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100% </a:t>
            </a:r>
            <a:r>
              <a:rPr lang="sv-SE" dirty="0" err="1"/>
              <a:t>efficiency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 E = 1.48 V</a:t>
            </a:r>
          </a:p>
          <a:p>
            <a:r>
              <a:rPr lang="sv-SE" dirty="0">
                <a:sym typeface="Wingdings" panose="05000000000000000000" pitchFamily="2" charset="2"/>
              </a:rPr>
              <a:t>(No heat loss)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Operating </a:t>
            </a:r>
            <a:r>
              <a:rPr lang="sv-SE" dirty="0" err="1">
                <a:sym typeface="Wingdings" panose="05000000000000000000" pitchFamily="2" charset="2"/>
              </a:rPr>
              <a:t>efficiency</a:t>
            </a:r>
            <a:r>
              <a:rPr lang="sv-SE" dirty="0">
                <a:sym typeface="Wingdings" panose="05000000000000000000" pitchFamily="2" charset="2"/>
              </a:rPr>
              <a:t>  </a:t>
            </a:r>
            <a:r>
              <a:rPr lang="el-GR" b="0" i="0" dirty="0">
                <a:solidFill>
                  <a:srgbClr val="202122"/>
                </a:solidFill>
                <a:effectLst/>
              </a:rPr>
              <a:t>ε</a:t>
            </a:r>
            <a:r>
              <a:rPr lang="sv-SE" b="0" i="0" dirty="0">
                <a:solidFill>
                  <a:srgbClr val="202122"/>
                </a:solidFill>
                <a:effectLst/>
              </a:rPr>
              <a:t> = </a:t>
            </a:r>
            <a:r>
              <a:rPr lang="sv-SE" dirty="0">
                <a:solidFill>
                  <a:srgbClr val="202122"/>
                </a:solidFill>
              </a:rPr>
              <a:t>  </a:t>
            </a:r>
            <a:r>
              <a:rPr lang="sv-SE" b="0" i="0" dirty="0">
                <a:solidFill>
                  <a:srgbClr val="202122"/>
                </a:solidFill>
                <a:effectLst/>
              </a:rPr>
              <a:t>E</a:t>
            </a:r>
            <a:endParaRPr lang="sv-S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6D7321-9E0B-4445-B50B-932967D04429}"/>
              </a:ext>
            </a:extLst>
          </p:cNvPr>
          <p:cNvSpPr txBox="1"/>
          <p:nvPr/>
        </p:nvSpPr>
        <p:spPr>
          <a:xfrm>
            <a:off x="2768415" y="4500357"/>
            <a:ext cx="617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rgbClr val="202122"/>
                </a:solidFill>
                <a:effectLst/>
              </a:rPr>
              <a:t>1.48</a:t>
            </a:r>
            <a:endParaRPr lang="sv-SE" dirty="0"/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CBBB63B2-5991-4375-97F2-1FABEB6101F7}"/>
              </a:ext>
            </a:extLst>
          </p:cNvPr>
          <p:cNvSpPr/>
          <p:nvPr/>
        </p:nvSpPr>
        <p:spPr>
          <a:xfrm>
            <a:off x="2900470" y="4551190"/>
            <a:ext cx="353695" cy="12700"/>
          </a:xfrm>
          <a:custGeom>
            <a:avLst/>
            <a:gdLst/>
            <a:ahLst/>
            <a:cxnLst/>
            <a:rect l="l" t="t" r="r" b="b"/>
            <a:pathLst>
              <a:path w="353695" h="12700">
                <a:moveTo>
                  <a:pt x="353568" y="0"/>
                </a:moveTo>
                <a:lnTo>
                  <a:pt x="176784" y="0"/>
                </a:lnTo>
                <a:lnTo>
                  <a:pt x="0" y="0"/>
                </a:lnTo>
                <a:lnTo>
                  <a:pt x="0" y="12192"/>
                </a:lnTo>
                <a:lnTo>
                  <a:pt x="353568" y="12192"/>
                </a:lnTo>
                <a:lnTo>
                  <a:pt x="3535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01A14DF-4F0A-48BA-8353-5F19A5C55CBE}"/>
              </a:ext>
            </a:extLst>
          </p:cNvPr>
          <p:cNvSpPr txBox="1"/>
          <p:nvPr/>
        </p:nvSpPr>
        <p:spPr>
          <a:xfrm>
            <a:off x="9811446" y="2866548"/>
            <a:ext cx="19264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Real </a:t>
            </a:r>
            <a:r>
              <a:rPr lang="sv-SE" dirty="0" err="1"/>
              <a:t>efficiency</a:t>
            </a:r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sz="1400" dirty="0"/>
              <a:t>(Not </a:t>
            </a:r>
            <a:r>
              <a:rPr lang="sv-SE" sz="1400" dirty="0" err="1"/>
              <a:t>included</a:t>
            </a:r>
            <a:r>
              <a:rPr lang="sv-SE" sz="1400" dirty="0"/>
              <a:t> </a:t>
            </a:r>
            <a:r>
              <a:rPr lang="sv-SE" sz="1400" dirty="0" err="1"/>
              <a:t>losses</a:t>
            </a:r>
            <a:endParaRPr lang="sv-SE" sz="1400" dirty="0"/>
          </a:p>
          <a:p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unused</a:t>
            </a:r>
            <a:r>
              <a:rPr lang="sv-SE" sz="1400" dirty="0"/>
              <a:t> </a:t>
            </a:r>
            <a:r>
              <a:rPr lang="sv-SE" sz="1400" dirty="0" err="1"/>
              <a:t>fuel</a:t>
            </a:r>
            <a:r>
              <a:rPr lang="sv-SE" sz="1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0901-35AB-4323-9675-D28A0BDB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Losses</a:t>
            </a:r>
            <a:endParaRPr lang="sv-SE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C5A37FC-AC13-4B9E-8808-86791386B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19" y="1690688"/>
            <a:ext cx="5904383" cy="4469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6D677-9B87-437E-A60C-20E181E4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801" y="3310525"/>
            <a:ext cx="1733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85A-EA16-4119-ACAC-0806C876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PEMFC </a:t>
            </a:r>
            <a:r>
              <a:rPr lang="sv-SE" dirty="0" err="1"/>
              <a:t>structure</a:t>
            </a:r>
            <a:endParaRPr lang="sv-SE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4CCC8CA-07B5-4EAF-9AC0-747DD21AA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59" y="1311965"/>
            <a:ext cx="7023747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8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sect&#10;&#10;Description automatically generated">
            <a:extLst>
              <a:ext uri="{FF2B5EF4-FFF2-40B4-BE49-F238E27FC236}">
                <a16:creationId xmlns:a16="http://schemas.microsoft.com/office/drawing/2014/main" id="{890F18CA-12DF-420D-83D3-772719A0D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18" y="4091344"/>
            <a:ext cx="4843169" cy="2725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7FD42-C6AE-4C8B-8470-4888911B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Catalyst</a:t>
            </a:r>
            <a:r>
              <a:rPr lang="sv-SE" dirty="0"/>
              <a:t> </a:t>
            </a:r>
            <a:r>
              <a:rPr lang="sv-SE" dirty="0" err="1"/>
              <a:t>layer</a:t>
            </a:r>
            <a:r>
              <a:rPr lang="sv-SE" dirty="0"/>
              <a:t>/Electrodes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B8320-1440-4DCA-A70A-5670A1366C8A}"/>
              </a:ext>
            </a:extLst>
          </p:cNvPr>
          <p:cNvSpPr txBox="1"/>
          <p:nvPr/>
        </p:nvSpPr>
        <p:spPr>
          <a:xfrm>
            <a:off x="426615" y="1690688"/>
            <a:ext cx="58611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Where</a:t>
            </a:r>
            <a:r>
              <a:rPr lang="sv-SE" dirty="0"/>
              <a:t> the </a:t>
            </a:r>
            <a:r>
              <a:rPr lang="sv-SE" dirty="0" err="1"/>
              <a:t>reactions</a:t>
            </a:r>
            <a:r>
              <a:rPr lang="sv-SE" dirty="0"/>
              <a:t> </a:t>
            </a:r>
            <a:r>
              <a:rPr lang="sv-SE" dirty="0" err="1"/>
              <a:t>happens</a:t>
            </a:r>
            <a:endParaRPr lang="sv-SE" dirty="0"/>
          </a:p>
          <a:p>
            <a:r>
              <a:rPr lang="sv-SE" dirty="0" err="1"/>
              <a:t>Catalyses</a:t>
            </a:r>
            <a:r>
              <a:rPr lang="sv-SE" dirty="0"/>
              <a:t> </a:t>
            </a:r>
            <a:r>
              <a:rPr lang="sv-SE" dirty="0" err="1"/>
              <a:t>reactions</a:t>
            </a:r>
            <a:r>
              <a:rPr lang="sv-SE" dirty="0"/>
              <a:t>, speed </a:t>
            </a:r>
            <a:r>
              <a:rPr lang="sv-SE" dirty="0" err="1"/>
              <a:t>up</a:t>
            </a:r>
            <a:r>
              <a:rPr lang="sv-SE" dirty="0"/>
              <a:t> process</a:t>
            </a:r>
          </a:p>
          <a:p>
            <a:r>
              <a:rPr lang="sv-SE" dirty="0"/>
              <a:t>Industry standard Pt/C</a:t>
            </a:r>
          </a:p>
          <a:p>
            <a:r>
              <a:rPr lang="sv-SE" dirty="0"/>
              <a:t>	</a:t>
            </a:r>
            <a:r>
              <a:rPr lang="sv-SE" dirty="0" err="1"/>
              <a:t>Catalyst</a:t>
            </a:r>
            <a:r>
              <a:rPr lang="sv-SE" dirty="0"/>
              <a:t> Pt: </a:t>
            </a:r>
          </a:p>
          <a:p>
            <a:r>
              <a:rPr lang="sv-SE" dirty="0"/>
              <a:t>		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activity</a:t>
            </a:r>
            <a:endParaRPr lang="sv-SE" dirty="0"/>
          </a:p>
          <a:p>
            <a:r>
              <a:rPr lang="sv-SE" dirty="0"/>
              <a:t>		Small </a:t>
            </a:r>
            <a:r>
              <a:rPr lang="sv-SE" dirty="0" err="1"/>
              <a:t>nanoparticles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r>
              <a:rPr lang="sv-SE" dirty="0" err="1">
                <a:sym typeface="Wingdings" panose="05000000000000000000" pitchFamily="2" charset="2"/>
              </a:rPr>
              <a:t>large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surface</a:t>
            </a:r>
            <a:r>
              <a:rPr lang="sv-SE" dirty="0">
                <a:sym typeface="Wingdings" panose="05000000000000000000" pitchFamily="2" charset="2"/>
              </a:rPr>
              <a:t> area</a:t>
            </a:r>
          </a:p>
          <a:p>
            <a:r>
              <a:rPr lang="sv-SE" dirty="0">
                <a:sym typeface="Wingdings" panose="05000000000000000000" pitchFamily="2" charset="2"/>
              </a:rPr>
              <a:t>	</a:t>
            </a:r>
            <a:r>
              <a:rPr lang="sv-SE" dirty="0" err="1">
                <a:sym typeface="Wingdings" panose="05000000000000000000" pitchFamily="2" charset="2"/>
              </a:rPr>
              <a:t>Carbon</a:t>
            </a:r>
            <a:r>
              <a:rPr lang="sv-SE" dirty="0">
                <a:sym typeface="Wingdings" panose="05000000000000000000" pitchFamily="2" charset="2"/>
              </a:rPr>
              <a:t> support:</a:t>
            </a:r>
          </a:p>
          <a:p>
            <a:r>
              <a:rPr lang="sv-SE" dirty="0">
                <a:sym typeface="Wingdings" panose="05000000000000000000" pitchFamily="2" charset="2"/>
              </a:rPr>
              <a:t>		</a:t>
            </a:r>
            <a:r>
              <a:rPr lang="sv-SE" dirty="0" err="1">
                <a:sym typeface="Wingdings" panose="05000000000000000000" pitchFamily="2" charset="2"/>
              </a:rPr>
              <a:t>High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surface</a:t>
            </a:r>
            <a:r>
              <a:rPr lang="sv-SE" dirty="0">
                <a:sym typeface="Wingdings" panose="05000000000000000000" pitchFamily="2" charset="2"/>
              </a:rPr>
              <a:t> area, support Pt</a:t>
            </a:r>
          </a:p>
          <a:p>
            <a:r>
              <a:rPr lang="sv-SE" dirty="0">
                <a:sym typeface="Wingdings" panose="05000000000000000000" pitchFamily="2" charset="2"/>
              </a:rPr>
              <a:t>		</a:t>
            </a:r>
            <a:r>
              <a:rPr lang="sv-SE" dirty="0" err="1">
                <a:sym typeface="Wingdings" panose="05000000000000000000" pitchFamily="2" charset="2"/>
              </a:rPr>
              <a:t>Porous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structure</a:t>
            </a:r>
            <a:r>
              <a:rPr lang="sv-SE" dirty="0">
                <a:sym typeface="Wingdings" panose="05000000000000000000" pitchFamily="2" charset="2"/>
              </a:rPr>
              <a:t> (gas transport)</a:t>
            </a:r>
          </a:p>
          <a:p>
            <a:r>
              <a:rPr lang="sv-SE" dirty="0">
                <a:sym typeface="Wingdings" panose="05000000000000000000" pitchFamily="2" charset="2"/>
              </a:rPr>
              <a:t>		</a:t>
            </a:r>
            <a:r>
              <a:rPr lang="sv-SE" dirty="0" err="1">
                <a:sym typeface="Wingdings" panose="05000000000000000000" pitchFamily="2" charset="2"/>
              </a:rPr>
              <a:t>electrically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conductive</a:t>
            </a:r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	</a:t>
            </a:r>
            <a:r>
              <a:rPr lang="sv-SE" dirty="0" err="1">
                <a:sym typeface="Wingdings" panose="05000000000000000000" pitchFamily="2" charset="2"/>
              </a:rPr>
              <a:t>Ionomer</a:t>
            </a:r>
            <a:r>
              <a:rPr lang="sv-SE" dirty="0">
                <a:sym typeface="Wingdings" panose="05000000000000000000" pitchFamily="2" charset="2"/>
              </a:rPr>
              <a:t>:</a:t>
            </a:r>
          </a:p>
          <a:p>
            <a:r>
              <a:rPr lang="sv-SE" dirty="0">
                <a:sym typeface="Wingdings" panose="05000000000000000000" pitchFamily="2" charset="2"/>
              </a:rPr>
              <a:t>		</a:t>
            </a:r>
            <a:r>
              <a:rPr lang="sv-SE" dirty="0" err="1">
                <a:sym typeface="Wingdings" panose="05000000000000000000" pitchFamily="2" charset="2"/>
              </a:rPr>
              <a:t>Allows</a:t>
            </a:r>
            <a:r>
              <a:rPr lang="sv-SE" dirty="0">
                <a:sym typeface="Wingdings" panose="05000000000000000000" pitchFamily="2" charset="2"/>
              </a:rPr>
              <a:t> for </a:t>
            </a:r>
            <a:r>
              <a:rPr lang="sv-SE" dirty="0" err="1">
                <a:sym typeface="Wingdings" panose="05000000000000000000" pitchFamily="2" charset="2"/>
              </a:rPr>
              <a:t>ion</a:t>
            </a:r>
            <a:r>
              <a:rPr lang="sv-SE" dirty="0">
                <a:sym typeface="Wingdings" panose="05000000000000000000" pitchFamily="2" charset="2"/>
              </a:rPr>
              <a:t> transport (H</a:t>
            </a:r>
            <a:r>
              <a:rPr lang="sv-SE" baseline="30000" dirty="0">
                <a:sym typeface="Wingdings" panose="05000000000000000000" pitchFamily="2" charset="2"/>
              </a:rPr>
              <a:t>+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ions</a:t>
            </a:r>
            <a:r>
              <a:rPr lang="sv-SE" dirty="0">
                <a:sym typeface="Wingdings" panose="05000000000000000000" pitchFamily="2" charset="2"/>
              </a:rPr>
              <a:t>)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 err="1">
                <a:sym typeface="Wingdings" panose="05000000000000000000" pitchFamily="2" charset="2"/>
              </a:rPr>
              <a:t>Tripple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phase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boundary</a:t>
            </a:r>
            <a:r>
              <a:rPr lang="sv-SE" dirty="0">
                <a:sym typeface="Wingdings" panose="05000000000000000000" pitchFamily="2" charset="2"/>
              </a:rPr>
              <a:t>:</a:t>
            </a:r>
          </a:p>
          <a:p>
            <a:r>
              <a:rPr lang="sv-SE" dirty="0">
                <a:sym typeface="Wingdings" panose="05000000000000000000" pitchFamily="2" charset="2"/>
              </a:rPr>
              <a:t>	</a:t>
            </a:r>
            <a:r>
              <a:rPr lang="sv-SE" dirty="0" err="1">
                <a:sym typeface="Wingdings" panose="05000000000000000000" pitchFamily="2" charset="2"/>
              </a:rPr>
              <a:t>Physical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location</a:t>
            </a:r>
            <a:r>
              <a:rPr lang="sv-SE" dirty="0">
                <a:sym typeface="Wingdings" panose="05000000000000000000" pitchFamily="2" charset="2"/>
              </a:rPr>
              <a:t>/</a:t>
            </a:r>
            <a:r>
              <a:rPr lang="sv-SE" dirty="0" err="1">
                <a:sym typeface="Wingdings" panose="05000000000000000000" pitchFamily="2" charset="2"/>
              </a:rPr>
              <a:t>phase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boundary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where</a:t>
            </a:r>
            <a:endParaRPr lang="sv-SE" dirty="0">
              <a:sym typeface="Wingdings" panose="05000000000000000000" pitchFamily="2" charset="2"/>
            </a:endParaRPr>
          </a:p>
          <a:p>
            <a:r>
              <a:rPr lang="sv-SE" dirty="0">
                <a:sym typeface="Wingdings" panose="05000000000000000000" pitchFamily="2" charset="2"/>
              </a:rPr>
              <a:t>	Oxygen, H+ </a:t>
            </a:r>
            <a:r>
              <a:rPr lang="sv-SE" dirty="0" err="1">
                <a:sym typeface="Wingdings" panose="05000000000000000000" pitchFamily="2" charset="2"/>
              </a:rPr>
              <a:t>ions</a:t>
            </a:r>
            <a:r>
              <a:rPr lang="sv-SE" dirty="0">
                <a:sym typeface="Wingdings" panose="05000000000000000000" pitchFamily="2" charset="2"/>
              </a:rPr>
              <a:t> and </a:t>
            </a:r>
            <a:r>
              <a:rPr lang="sv-SE" dirty="0" err="1">
                <a:sym typeface="Wingdings" panose="05000000000000000000" pitchFamily="2" charset="2"/>
              </a:rPr>
              <a:t>electrons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can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react</a:t>
            </a:r>
            <a:endParaRPr lang="sv-SE" dirty="0">
              <a:sym typeface="Wingdings" panose="05000000000000000000" pitchFamily="2" charset="2"/>
            </a:endParaRPr>
          </a:p>
          <a:p>
            <a:endParaRPr lang="sv-SE" dirty="0"/>
          </a:p>
        </p:txBody>
      </p:sp>
      <p:pic>
        <p:nvPicPr>
          <p:cNvPr id="4" name="Content Placeholder 4" descr="A picture containing text, fruit, grape&#10;&#10;Description automatically generated">
            <a:extLst>
              <a:ext uri="{FF2B5EF4-FFF2-40B4-BE49-F238E27FC236}">
                <a16:creationId xmlns:a16="http://schemas.microsoft.com/office/drawing/2014/main" id="{A741F3EF-98DC-49A1-A478-DC8E7BEBD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88" y="773543"/>
            <a:ext cx="4912897" cy="3317801"/>
          </a:xfr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8CDDB82F-D0BF-4911-9B2E-07A12B779E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5052" y="4091344"/>
            <a:ext cx="3415283" cy="25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D77AB-644E-43C4-9091-3910D068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5875"/>
            <a:ext cx="4949698" cy="4551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7FD42-C6AE-4C8B-8470-4888911B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Proton </a:t>
            </a:r>
            <a:r>
              <a:rPr lang="sv-SE" dirty="0" err="1"/>
              <a:t>exchange</a:t>
            </a:r>
            <a:r>
              <a:rPr lang="sv-SE" dirty="0"/>
              <a:t> </a:t>
            </a:r>
            <a:r>
              <a:rPr lang="sv-SE" dirty="0" err="1"/>
              <a:t>membrane</a:t>
            </a:r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B8320-1440-4DCA-A70A-5670A1366C8A}"/>
              </a:ext>
            </a:extLst>
          </p:cNvPr>
          <p:cNvSpPr txBox="1"/>
          <p:nvPr/>
        </p:nvSpPr>
        <p:spPr>
          <a:xfrm>
            <a:off x="838200" y="1690688"/>
            <a:ext cx="41677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Separates</a:t>
            </a:r>
            <a:r>
              <a:rPr lang="sv-SE" dirty="0"/>
              <a:t> </a:t>
            </a:r>
            <a:r>
              <a:rPr lang="sv-SE" dirty="0" err="1"/>
              <a:t>half</a:t>
            </a:r>
            <a:r>
              <a:rPr lang="sv-SE" dirty="0"/>
              <a:t> </a:t>
            </a:r>
            <a:r>
              <a:rPr lang="sv-SE" dirty="0" err="1"/>
              <a:t>reactions</a:t>
            </a:r>
            <a:endParaRPr lang="sv-SE" dirty="0"/>
          </a:p>
          <a:p>
            <a:r>
              <a:rPr lang="sv-SE" dirty="0" err="1"/>
              <a:t>Conducts</a:t>
            </a:r>
            <a:r>
              <a:rPr lang="sv-SE" dirty="0"/>
              <a:t> </a:t>
            </a:r>
            <a:r>
              <a:rPr lang="sv-SE" dirty="0" err="1"/>
              <a:t>ions</a:t>
            </a:r>
            <a:r>
              <a:rPr lang="sv-SE" dirty="0"/>
              <a:t> (H+) from </a:t>
            </a:r>
            <a:r>
              <a:rPr lang="sv-SE" dirty="0" err="1"/>
              <a:t>anode</a:t>
            </a:r>
            <a:r>
              <a:rPr lang="sv-SE" dirty="0"/>
              <a:t> to </a:t>
            </a:r>
            <a:r>
              <a:rPr lang="sv-SE" dirty="0" err="1"/>
              <a:t>cathode</a:t>
            </a:r>
            <a:endParaRPr lang="sv-SE" dirty="0"/>
          </a:p>
          <a:p>
            <a:r>
              <a:rPr lang="sv-SE" dirty="0" err="1"/>
              <a:t>Prevents</a:t>
            </a:r>
            <a:r>
              <a:rPr lang="sv-SE" dirty="0"/>
              <a:t> gas crossover</a:t>
            </a:r>
          </a:p>
          <a:p>
            <a:r>
              <a:rPr lang="sv-SE" dirty="0" err="1"/>
              <a:t>Electrically</a:t>
            </a:r>
            <a:r>
              <a:rPr lang="sv-SE" dirty="0"/>
              <a:t> </a:t>
            </a:r>
            <a:r>
              <a:rPr lang="sv-SE" dirty="0" err="1"/>
              <a:t>insulating</a:t>
            </a:r>
            <a:endParaRPr lang="sv-SE" dirty="0"/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 err="1">
                <a:sym typeface="Wingdings" panose="05000000000000000000" pitchFamily="2" charset="2"/>
              </a:rPr>
              <a:t>Ionomer</a:t>
            </a:r>
            <a:r>
              <a:rPr lang="sv-SE" dirty="0">
                <a:sym typeface="Wingdings" panose="05000000000000000000" pitchFamily="2" charset="2"/>
              </a:rPr>
              <a:t>: </a:t>
            </a:r>
            <a:r>
              <a:rPr lang="sv-SE" dirty="0" err="1">
                <a:sym typeface="Wingdings" panose="05000000000000000000" pitchFamily="2" charset="2"/>
              </a:rPr>
              <a:t>ion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conductive</a:t>
            </a:r>
            <a:r>
              <a:rPr lang="sv-SE" dirty="0">
                <a:sym typeface="Wingdings" panose="05000000000000000000" pitchFamily="2" charset="2"/>
              </a:rPr>
              <a:t> polymer</a:t>
            </a:r>
          </a:p>
          <a:p>
            <a:endParaRPr lang="sv-SE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EA078BE8-6ECD-4BBD-B379-AC8A36535F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527" y="3894518"/>
            <a:ext cx="4137647" cy="2714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163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8574-D3E3-431C-AAC5-D0243CB0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Gas diffusion </a:t>
            </a:r>
            <a:r>
              <a:rPr lang="sv-SE" dirty="0" err="1"/>
              <a:t>layer</a:t>
            </a:r>
            <a:endParaRPr lang="sv-SE" dirty="0"/>
          </a:p>
        </p:txBody>
      </p:sp>
      <p:pic>
        <p:nvPicPr>
          <p:cNvPr id="7" name="Picture 6" descr="A picture containing text, beverage&#10;&#10;Description automatically generated">
            <a:extLst>
              <a:ext uri="{FF2B5EF4-FFF2-40B4-BE49-F238E27FC236}">
                <a16:creationId xmlns:a16="http://schemas.microsoft.com/office/drawing/2014/main" id="{15A2305A-F9AD-4D2E-9FF9-E4290B94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70" y="1734890"/>
            <a:ext cx="4829611" cy="188327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967B41-BA7F-4CE1-9420-09725B1C4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sz="1800" dirty="0" err="1"/>
              <a:t>Distributes</a:t>
            </a:r>
            <a:r>
              <a:rPr lang="sv-SE" sz="1800" dirty="0"/>
              <a:t> </a:t>
            </a:r>
            <a:r>
              <a:rPr lang="sv-SE" sz="1800" dirty="0" err="1"/>
              <a:t>gases</a:t>
            </a:r>
            <a:endParaRPr lang="sv-SE" sz="1800" dirty="0"/>
          </a:p>
          <a:p>
            <a:pPr marL="0" indent="0">
              <a:buNone/>
            </a:pPr>
            <a:r>
              <a:rPr lang="sv-SE" sz="1800" dirty="0" err="1"/>
              <a:t>Electrically</a:t>
            </a:r>
            <a:r>
              <a:rPr lang="sv-SE" sz="1800" dirty="0"/>
              <a:t> </a:t>
            </a:r>
            <a:r>
              <a:rPr lang="sv-SE" sz="1800" dirty="0" err="1"/>
              <a:t>conductive</a:t>
            </a:r>
            <a:endParaRPr lang="sv-SE" sz="1800" dirty="0"/>
          </a:p>
          <a:p>
            <a:pPr marL="0" indent="0">
              <a:buNone/>
            </a:pPr>
            <a:r>
              <a:rPr lang="sv-SE" sz="1800" dirty="0"/>
              <a:t>(</a:t>
            </a:r>
            <a:r>
              <a:rPr lang="sv-SE" sz="1800" dirty="0" err="1"/>
              <a:t>Some</a:t>
            </a:r>
            <a:r>
              <a:rPr lang="sv-SE" sz="1800" dirty="0"/>
              <a:t>) </a:t>
            </a:r>
            <a:r>
              <a:rPr lang="sv-SE" sz="1800" dirty="0" err="1"/>
              <a:t>mechanical</a:t>
            </a:r>
            <a:r>
              <a:rPr lang="sv-SE" sz="1800" dirty="0"/>
              <a:t> </a:t>
            </a:r>
            <a:r>
              <a:rPr lang="sv-SE" sz="1800" dirty="0" err="1"/>
              <a:t>stability</a:t>
            </a:r>
            <a:endParaRPr lang="sv-SE" sz="1800" dirty="0"/>
          </a:p>
          <a:p>
            <a:pPr marL="0" indent="0">
              <a:buNone/>
            </a:pPr>
            <a:r>
              <a:rPr lang="sv-SE" sz="1800" dirty="0" err="1">
                <a:sym typeface="Wingdings" panose="05000000000000000000" pitchFamily="2" charset="2"/>
              </a:rPr>
              <a:t>Often</a:t>
            </a:r>
            <a:r>
              <a:rPr lang="sv-SE" sz="1800" dirty="0">
                <a:sym typeface="Wingdings" panose="05000000000000000000" pitchFamily="2" charset="2"/>
              </a:rPr>
              <a:t> </a:t>
            </a:r>
            <a:r>
              <a:rPr lang="sv-SE" sz="1800" dirty="0" err="1">
                <a:sym typeface="Wingdings" panose="05000000000000000000" pitchFamily="2" charset="2"/>
              </a:rPr>
              <a:t>carbon</a:t>
            </a:r>
            <a:r>
              <a:rPr lang="sv-SE" sz="1800" dirty="0">
                <a:sym typeface="Wingdings" panose="05000000000000000000" pitchFamily="2" charset="2"/>
              </a:rPr>
              <a:t> </a:t>
            </a:r>
            <a:r>
              <a:rPr lang="sv-SE" sz="1800" dirty="0" err="1">
                <a:sym typeface="Wingdings" panose="05000000000000000000" pitchFamily="2" charset="2"/>
              </a:rPr>
              <a:t>cloth</a:t>
            </a:r>
            <a:r>
              <a:rPr lang="sv-SE" sz="1800" dirty="0">
                <a:sym typeface="Wingdings" panose="05000000000000000000" pitchFamily="2" charset="2"/>
              </a:rPr>
              <a:t> or </a:t>
            </a:r>
            <a:r>
              <a:rPr lang="sv-SE" sz="1800" dirty="0" err="1">
                <a:sym typeface="Wingdings" panose="05000000000000000000" pitchFamily="2" charset="2"/>
              </a:rPr>
              <a:t>carbon</a:t>
            </a:r>
            <a:r>
              <a:rPr lang="sv-SE" sz="1800" dirty="0">
                <a:sym typeface="Wingdings" panose="05000000000000000000" pitchFamily="2" charset="2"/>
              </a:rPr>
              <a:t> paper</a:t>
            </a:r>
          </a:p>
          <a:p>
            <a:pPr marL="0" indent="0">
              <a:buNone/>
            </a:pPr>
            <a:r>
              <a:rPr lang="sv-SE" sz="1800" dirty="0">
                <a:sym typeface="Wingdings" panose="05000000000000000000" pitchFamily="2" charset="2"/>
              </a:rPr>
              <a:t>	</a:t>
            </a:r>
            <a:r>
              <a:rPr lang="sv-SE" sz="1800" dirty="0" err="1">
                <a:sym typeface="Wingdings" panose="05000000000000000000" pitchFamily="2" charset="2"/>
              </a:rPr>
              <a:t>with</a:t>
            </a:r>
            <a:r>
              <a:rPr lang="sv-SE" sz="1800" dirty="0">
                <a:sym typeface="Wingdings" panose="05000000000000000000" pitchFamily="2" charset="2"/>
              </a:rPr>
              <a:t> </a:t>
            </a:r>
            <a:r>
              <a:rPr lang="sv-SE" sz="1800" dirty="0" err="1">
                <a:sym typeface="Wingdings" panose="05000000000000000000" pitchFamily="2" charset="2"/>
              </a:rPr>
              <a:t>microporous</a:t>
            </a:r>
            <a:r>
              <a:rPr lang="sv-SE" sz="1800" dirty="0">
                <a:sym typeface="Wingdings" panose="05000000000000000000" pitchFamily="2" charset="2"/>
              </a:rPr>
              <a:t> </a:t>
            </a:r>
            <a:r>
              <a:rPr lang="sv-SE" sz="1800" dirty="0" err="1">
                <a:sym typeface="Wingdings" panose="05000000000000000000" pitchFamily="2" charset="2"/>
              </a:rPr>
              <a:t>layer</a:t>
            </a:r>
            <a:r>
              <a:rPr lang="sv-SE" sz="1800" dirty="0">
                <a:sym typeface="Wingdings" panose="05000000000000000000" pitchFamily="2" charset="2"/>
              </a:rPr>
              <a:t> (MPL)</a:t>
            </a:r>
          </a:p>
          <a:p>
            <a:pPr marL="0" indent="0">
              <a:buNone/>
            </a:pPr>
            <a:r>
              <a:rPr lang="sv-SE" sz="1800" dirty="0" err="1"/>
              <a:t>Water</a:t>
            </a:r>
            <a:r>
              <a:rPr lang="sv-SE" sz="1800" dirty="0"/>
              <a:t> management </a:t>
            </a:r>
            <a:r>
              <a:rPr lang="sv-SE" sz="1800" dirty="0">
                <a:sym typeface="Wingdings" panose="05000000000000000000" pitchFamily="2" charset="2"/>
              </a:rPr>
              <a:t> MPL PTFE </a:t>
            </a:r>
            <a:r>
              <a:rPr lang="sv-SE" sz="1800" dirty="0" err="1">
                <a:sym typeface="Wingdings" panose="05000000000000000000" pitchFamily="2" charset="2"/>
              </a:rPr>
              <a:t>treated</a:t>
            </a:r>
            <a:endParaRPr lang="sv-SE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sv-SE" sz="1800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64D3FAFF-DBEA-4DC0-AB41-1344052A21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2673" y="4159631"/>
            <a:ext cx="2769107" cy="2558795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84C09514-66FF-476E-9294-55D2C0E6E3C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4301" y="4435983"/>
            <a:ext cx="5181599" cy="21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8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919A-748A-4009-9E84-2FD3D2CB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Membrane</a:t>
            </a:r>
            <a:r>
              <a:rPr lang="sv-SE" dirty="0"/>
              <a:t> </a:t>
            </a:r>
            <a:r>
              <a:rPr lang="sv-SE" dirty="0" err="1"/>
              <a:t>electrode</a:t>
            </a:r>
            <a:r>
              <a:rPr lang="sv-SE" dirty="0"/>
              <a:t> </a:t>
            </a:r>
            <a:r>
              <a:rPr lang="sv-SE" dirty="0" err="1"/>
              <a:t>assembly</a:t>
            </a:r>
            <a:endParaRPr lang="sv-S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58A84CF-B3E3-41D8-8F68-50394B029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7845"/>
            <a:ext cx="10615490" cy="36750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585DB-028F-4BC3-890F-097EE1069B3B}"/>
              </a:ext>
            </a:extLst>
          </p:cNvPr>
          <p:cNvSpPr txBox="1"/>
          <p:nvPr/>
        </p:nvSpPr>
        <p:spPr>
          <a:xfrm>
            <a:off x="961053" y="1690688"/>
            <a:ext cx="741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CCM: </a:t>
            </a:r>
            <a:r>
              <a:rPr lang="sv-SE" dirty="0" err="1"/>
              <a:t>membrane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anode</a:t>
            </a:r>
            <a:r>
              <a:rPr lang="sv-SE" dirty="0"/>
              <a:t> and </a:t>
            </a:r>
            <a:r>
              <a:rPr lang="sv-SE" dirty="0" err="1"/>
              <a:t>cathode</a:t>
            </a:r>
            <a:r>
              <a:rPr lang="sv-SE" dirty="0"/>
              <a:t> </a:t>
            </a:r>
            <a:r>
              <a:rPr lang="sv-SE" dirty="0" err="1"/>
              <a:t>catalyst</a:t>
            </a:r>
            <a:r>
              <a:rPr lang="sv-SE" dirty="0"/>
              <a:t> </a:t>
            </a:r>
            <a:r>
              <a:rPr lang="sv-SE" dirty="0" err="1"/>
              <a:t>layer</a:t>
            </a:r>
            <a:r>
              <a:rPr lang="sv-SE" dirty="0"/>
              <a:t> </a:t>
            </a:r>
            <a:r>
              <a:rPr lang="sv-SE" dirty="0" err="1"/>
              <a:t>coated</a:t>
            </a:r>
            <a:r>
              <a:rPr lang="sv-SE" dirty="0"/>
              <a:t> on </a:t>
            </a:r>
            <a:r>
              <a:rPr lang="sv-SE" dirty="0" err="1"/>
              <a:t>either</a:t>
            </a:r>
            <a:r>
              <a:rPr lang="sv-SE" dirty="0"/>
              <a:t> </a:t>
            </a:r>
            <a:r>
              <a:rPr lang="sv-SE" dirty="0" err="1"/>
              <a:t>side</a:t>
            </a:r>
            <a:endParaRPr lang="sv-SE" dirty="0"/>
          </a:p>
          <a:p>
            <a:r>
              <a:rPr lang="sv-SE" dirty="0"/>
              <a:t>CCM + GDL </a:t>
            </a:r>
            <a:r>
              <a:rPr lang="sv-SE" dirty="0" err="1"/>
              <a:t>held</a:t>
            </a:r>
            <a:r>
              <a:rPr lang="sv-SE" dirty="0"/>
              <a:t> </a:t>
            </a:r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gaskets</a:t>
            </a:r>
            <a:endParaRPr lang="sv-SE" dirty="0"/>
          </a:p>
          <a:p>
            <a:r>
              <a:rPr lang="sv-SE" dirty="0" err="1"/>
              <a:t>Sandwiched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fields</a:t>
            </a:r>
            <a:r>
              <a:rPr lang="sv-SE" dirty="0"/>
              <a:t> and </a:t>
            </a:r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collecors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015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06736" y="6486601"/>
            <a:ext cx="7247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252525"/>
                </a:solidFill>
                <a:latin typeface="Arial"/>
                <a:cs typeface="Arial"/>
              </a:rPr>
              <a:t>2022-01-</a:t>
            </a:r>
            <a:r>
              <a:rPr sz="1067" spc="-47" dirty="0">
                <a:solidFill>
                  <a:srgbClr val="252525"/>
                </a:solidFill>
                <a:latin typeface="Arial"/>
                <a:cs typeface="Arial"/>
              </a:rPr>
              <a:t>21</a:t>
            </a:r>
            <a:endParaRPr sz="1067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4959" y="0"/>
            <a:ext cx="1152143" cy="14813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1464" y="565025"/>
            <a:ext cx="473456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87" dirty="0"/>
              <a:t>The</a:t>
            </a:r>
            <a:r>
              <a:rPr spc="-220" dirty="0"/>
              <a:t> </a:t>
            </a:r>
            <a:r>
              <a:rPr spc="-93" dirty="0"/>
              <a:t>Fuel</a:t>
            </a:r>
            <a:r>
              <a:rPr spc="-200" dirty="0"/>
              <a:t> </a:t>
            </a:r>
            <a:r>
              <a:rPr spc="-93" dirty="0"/>
              <a:t>Cell</a:t>
            </a:r>
            <a:r>
              <a:rPr spc="-193" dirty="0"/>
              <a:t> </a:t>
            </a:r>
            <a:r>
              <a:rPr spc="-93" dirty="0"/>
              <a:t>Stack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6667" y="6485722"/>
            <a:ext cx="1845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33" dirty="0">
                <a:solidFill>
                  <a:srgbClr val="252525"/>
                </a:solidFill>
                <a:latin typeface="Arial"/>
                <a:cs typeface="Arial"/>
              </a:rPr>
              <a:t>37</a:t>
            </a:r>
            <a:endParaRPr sz="10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587" y="1354713"/>
            <a:ext cx="601556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Many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Cells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are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connected</a:t>
            </a:r>
            <a:r>
              <a:rPr sz="1867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series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form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“stack”</a:t>
            </a:r>
            <a:endParaRPr sz="1867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384" y="1851151"/>
            <a:ext cx="8233232" cy="3759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1848" y="5601207"/>
            <a:ext cx="10430933" cy="1023784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16933" rIns="0" bIns="0" rtlCol="0">
            <a:spAutoFit/>
          </a:bodyPr>
          <a:lstStyle/>
          <a:p>
            <a:pPr marL="1949825" marR="2169106" indent="-1828754">
              <a:lnSpc>
                <a:spcPts val="2693"/>
              </a:lnSpc>
              <a:spcBef>
                <a:spcPts val="133"/>
              </a:spcBef>
              <a:tabLst>
                <a:tab pos="1949825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stack: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867" b="1" dirty="0">
                <a:solidFill>
                  <a:srgbClr val="252525"/>
                </a:solidFill>
                <a:latin typeface="Arial"/>
                <a:cs typeface="Arial"/>
              </a:rPr>
              <a:t>Current</a:t>
            </a:r>
            <a:r>
              <a:rPr sz="1867" b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depends</a:t>
            </a:r>
            <a:r>
              <a:rPr sz="1867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67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area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electrode</a:t>
            </a:r>
            <a:r>
              <a:rPr sz="1867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one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cell </a:t>
            </a:r>
            <a:r>
              <a:rPr sz="1867" b="1" spc="-27" dirty="0">
                <a:solidFill>
                  <a:srgbClr val="252525"/>
                </a:solidFill>
                <a:latin typeface="Arial"/>
                <a:cs typeface="Arial"/>
              </a:rPr>
              <a:t>Voltage</a:t>
            </a:r>
            <a:r>
              <a:rPr sz="1867" b="1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depends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number</a:t>
            </a:r>
            <a:r>
              <a:rPr sz="1867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cells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connected</a:t>
            </a:r>
            <a:r>
              <a:rPr sz="1867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series </a:t>
            </a:r>
            <a:r>
              <a:rPr sz="1867" b="1" dirty="0">
                <a:solidFill>
                  <a:srgbClr val="252525"/>
                </a:solidFill>
                <a:latin typeface="Arial"/>
                <a:cs typeface="Arial"/>
              </a:rPr>
              <a:t>Power</a:t>
            </a:r>
            <a:r>
              <a:rPr sz="1867" b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=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Current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∙</a:t>
            </a:r>
            <a:r>
              <a:rPr sz="1867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Voltage</a:t>
            </a:r>
            <a:endParaRPr sz="18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5363-D6DA-4451-82EE-EA9DFF00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Surrounding</a:t>
            </a:r>
            <a:r>
              <a:rPr lang="sv-SE" dirty="0"/>
              <a:t> system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6D54CA5-0BC4-48DC-9112-A8A1C0E3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3" y="1557394"/>
            <a:ext cx="8269946" cy="39671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22AE-90D5-4FC1-A4EB-F238224C0051}"/>
              </a:ext>
            </a:extLst>
          </p:cNvPr>
          <p:cNvSpPr txBox="1"/>
          <p:nvPr/>
        </p:nvSpPr>
        <p:spPr>
          <a:xfrm>
            <a:off x="1528665" y="5719665"/>
            <a:ext cx="280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+ </a:t>
            </a:r>
            <a:r>
              <a:rPr lang="sv-SE" dirty="0" err="1"/>
              <a:t>Heating</a:t>
            </a:r>
            <a:r>
              <a:rPr lang="sv-SE" dirty="0"/>
              <a:t> (not </a:t>
            </a:r>
            <a:r>
              <a:rPr lang="sv-SE" dirty="0" err="1"/>
              <a:t>shown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3253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5CE2-DFF9-4D2B-802A-970B6968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protocol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E654-6E09-4008-83EF-77D50C59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9455" cy="4351338"/>
          </a:xfrm>
        </p:spPr>
        <p:txBody>
          <a:bodyPr>
            <a:normAutofit/>
          </a:bodyPr>
          <a:lstStyle/>
          <a:p>
            <a:r>
              <a:rPr lang="sv-SE" sz="1800" dirty="0" err="1"/>
              <a:t>Activation</a:t>
            </a:r>
            <a:r>
              <a:rPr lang="sv-SE" sz="1800" dirty="0"/>
              <a:t> </a:t>
            </a:r>
            <a:r>
              <a:rPr lang="sv-SE" sz="1800" dirty="0" err="1"/>
              <a:t>procedure</a:t>
            </a:r>
            <a:endParaRPr lang="sv-SE" sz="1800" dirty="0"/>
          </a:p>
          <a:p>
            <a:r>
              <a:rPr lang="sv-SE" sz="1800" dirty="0" err="1"/>
              <a:t>Recovery</a:t>
            </a:r>
            <a:endParaRPr lang="sv-SE" sz="1800" dirty="0"/>
          </a:p>
          <a:p>
            <a:r>
              <a:rPr lang="sv-SE" sz="1800" dirty="0" err="1"/>
              <a:t>Cyclic</a:t>
            </a:r>
            <a:r>
              <a:rPr lang="sv-SE" sz="1800" dirty="0"/>
              <a:t> </a:t>
            </a:r>
            <a:r>
              <a:rPr lang="sv-SE" sz="1800" dirty="0" err="1"/>
              <a:t>voltammograms</a:t>
            </a:r>
            <a:r>
              <a:rPr lang="sv-SE" sz="1800" dirty="0"/>
              <a:t> (CVs)</a:t>
            </a:r>
          </a:p>
          <a:p>
            <a:pPr lvl="1"/>
            <a:r>
              <a:rPr lang="sv-SE" sz="1800" dirty="0" err="1"/>
              <a:t>Characterize</a:t>
            </a:r>
            <a:r>
              <a:rPr lang="sv-SE" sz="1800" dirty="0"/>
              <a:t> the </a:t>
            </a:r>
            <a:r>
              <a:rPr lang="sv-SE" sz="1800" dirty="0" err="1"/>
              <a:t>surface</a:t>
            </a:r>
            <a:endParaRPr lang="sv-SE" sz="1800" dirty="0"/>
          </a:p>
          <a:p>
            <a:pPr lvl="1"/>
            <a:r>
              <a:rPr lang="sv-SE" sz="1800" dirty="0"/>
              <a:t>ECSA</a:t>
            </a:r>
          </a:p>
          <a:p>
            <a:r>
              <a:rPr lang="sv-SE" sz="1800" dirty="0"/>
              <a:t>Polarisation </a:t>
            </a:r>
            <a:r>
              <a:rPr lang="sv-SE" sz="1800" dirty="0" err="1"/>
              <a:t>curves</a:t>
            </a:r>
            <a:endParaRPr lang="sv-SE" sz="1800" dirty="0"/>
          </a:p>
          <a:p>
            <a:pPr lvl="1"/>
            <a:r>
              <a:rPr lang="sv-SE" sz="1800" dirty="0" err="1"/>
              <a:t>Characterise</a:t>
            </a:r>
            <a:r>
              <a:rPr lang="sv-SE" sz="1800" dirty="0"/>
              <a:t> </a:t>
            </a:r>
            <a:r>
              <a:rPr lang="sv-SE" sz="1800" dirty="0" err="1"/>
              <a:t>performance</a:t>
            </a:r>
            <a:endParaRPr lang="sv-SE" sz="1800" dirty="0"/>
          </a:p>
          <a:p>
            <a:r>
              <a:rPr lang="sv-SE" sz="1800" dirty="0" err="1"/>
              <a:t>Accelerated</a:t>
            </a:r>
            <a:r>
              <a:rPr lang="sv-SE" sz="1800" dirty="0"/>
              <a:t> stress test</a:t>
            </a:r>
          </a:p>
          <a:p>
            <a:pPr lvl="1"/>
            <a:r>
              <a:rPr lang="sv-SE" sz="1800" dirty="0" err="1"/>
              <a:t>Simulate</a:t>
            </a:r>
            <a:r>
              <a:rPr lang="sv-SE" sz="1800" dirty="0"/>
              <a:t> ’real-</a:t>
            </a:r>
            <a:r>
              <a:rPr lang="sv-SE" sz="1800" dirty="0" err="1"/>
              <a:t>life</a:t>
            </a:r>
            <a:r>
              <a:rPr lang="sv-SE" sz="1800" dirty="0"/>
              <a:t>’ degradation in a </a:t>
            </a:r>
            <a:r>
              <a:rPr lang="sv-SE" sz="1800" dirty="0" err="1"/>
              <a:t>shorter</a:t>
            </a:r>
            <a:r>
              <a:rPr lang="sv-SE" sz="1800" dirty="0"/>
              <a:t> </a:t>
            </a:r>
            <a:r>
              <a:rPr lang="sv-SE" sz="1800" dirty="0" err="1"/>
              <a:t>time</a:t>
            </a:r>
            <a:r>
              <a:rPr lang="sv-SE" sz="1800" dirty="0"/>
              <a:t> period</a:t>
            </a:r>
          </a:p>
          <a:p>
            <a:pPr marL="457200" lvl="1" indent="0">
              <a:buNone/>
            </a:pPr>
            <a:endParaRPr lang="sv-SE" dirty="0"/>
          </a:p>
          <a:p>
            <a:pPr marL="457200" lvl="1" indent="0">
              <a:buNone/>
            </a:pPr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EEC4A5B-CB5F-4463-BC74-81911A35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384" y="1965008"/>
            <a:ext cx="4073786" cy="31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65" y="226471"/>
            <a:ext cx="3304540" cy="137217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sv-SE" spc="-193" dirty="0"/>
              <a:t>Learning </a:t>
            </a:r>
            <a:r>
              <a:rPr lang="sv-SE" spc="-193" dirty="0" err="1"/>
              <a:t>outcomes</a:t>
            </a:r>
            <a:endParaRPr spc="-73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67100" y="4873964"/>
            <a:ext cx="2019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50799">
              <a:spcBef>
                <a:spcPts val="33"/>
              </a:spcBef>
            </a:pPr>
            <a:fld id="{81D60167-4931-47E6-BA6A-407CBD079E47}" type="slidenum">
              <a:rPr lang="sv-SE" smtClean="0"/>
              <a:pPr marL="38100">
                <a:spcBef>
                  <a:spcPts val="25"/>
                </a:spcBef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8026" y="2225999"/>
            <a:ext cx="8038253" cy="4041277"/>
          </a:xfrm>
          <a:prstGeom prst="rect">
            <a:avLst/>
          </a:prstGeom>
        </p:spPr>
        <p:txBody>
          <a:bodyPr vert="horz" wrap="square" lIns="0" tIns="149013" rIns="0" bIns="0" rtlCol="0">
            <a:spAutoFit/>
          </a:bodyPr>
          <a:lstStyle/>
          <a:p>
            <a:pPr marL="185415" indent="-169329">
              <a:spcBef>
                <a:spcPts val="1173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What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24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400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fundamental</a:t>
            </a:r>
            <a:r>
              <a:rPr sz="2400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principles and</a:t>
            </a:r>
            <a:r>
              <a:rPr sz="2400" spc="-13" dirty="0">
                <a:solidFill>
                  <a:srgbClr val="252525"/>
                </a:solidFill>
                <a:latin typeface="Arial"/>
                <a:cs typeface="Arial"/>
              </a:rPr>
              <a:t> motivation</a:t>
            </a:r>
            <a:endParaRPr sz="2400" dirty="0">
              <a:latin typeface="Arial"/>
              <a:cs typeface="Arial"/>
            </a:endParaRPr>
          </a:p>
          <a:p>
            <a:pPr marL="185415" indent="-169329">
              <a:spcBef>
                <a:spcPts val="1040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(a</a:t>
            </a:r>
            <a:r>
              <a:rPr sz="24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bit</a:t>
            </a:r>
            <a:r>
              <a:rPr sz="24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of)</a:t>
            </a:r>
            <a:r>
              <a:rPr sz="24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" dirty="0">
                <a:solidFill>
                  <a:srgbClr val="252525"/>
                </a:solidFill>
                <a:latin typeface="Arial"/>
                <a:cs typeface="Arial"/>
              </a:rPr>
              <a:t>Electrochemistry</a:t>
            </a:r>
            <a:endParaRPr sz="2400" dirty="0">
              <a:latin typeface="Arial"/>
              <a:cs typeface="Arial"/>
            </a:endParaRPr>
          </a:p>
          <a:p>
            <a:pPr marL="185415" indent="-169329">
              <a:spcBef>
                <a:spcPts val="1053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Electrode</a:t>
            </a:r>
            <a:r>
              <a:rPr sz="240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reactions,</a:t>
            </a:r>
            <a:r>
              <a:rPr sz="2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potentials,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40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" dirty="0">
                <a:solidFill>
                  <a:srgbClr val="252525"/>
                </a:solidFill>
                <a:latin typeface="Arial"/>
                <a:cs typeface="Arial"/>
              </a:rPr>
              <a:t>current</a:t>
            </a:r>
            <a:endParaRPr lang="sv-SE" sz="2400" spc="-13" dirty="0">
              <a:solidFill>
                <a:srgbClr val="252525"/>
              </a:solidFill>
              <a:latin typeface="Arial"/>
              <a:cs typeface="Arial"/>
            </a:endParaRPr>
          </a:p>
          <a:p>
            <a:pPr marL="185415" indent="-169329">
              <a:spcBef>
                <a:spcPts val="1053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lang="sv-SE" sz="2400" spc="-13" dirty="0" err="1">
                <a:solidFill>
                  <a:srgbClr val="252525"/>
                </a:solidFill>
                <a:latin typeface="Arial"/>
                <a:cs typeface="Arial"/>
              </a:rPr>
              <a:t>Thermodynamics</a:t>
            </a:r>
            <a:r>
              <a:rPr lang="sv-SE" sz="2400" spc="-13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lang="sv-SE" sz="2400" spc="-13" dirty="0" err="1">
                <a:solidFill>
                  <a:srgbClr val="252525"/>
                </a:solidFill>
                <a:latin typeface="Arial"/>
                <a:cs typeface="Arial"/>
              </a:rPr>
              <a:t>efficiency</a:t>
            </a:r>
            <a:r>
              <a:rPr lang="sv-SE" sz="2400" spc="-13" dirty="0">
                <a:solidFill>
                  <a:srgbClr val="252525"/>
                </a:solidFill>
                <a:latin typeface="Arial"/>
                <a:cs typeface="Arial"/>
              </a:rPr>
              <a:t> and </a:t>
            </a:r>
            <a:r>
              <a:rPr lang="sv-SE" sz="2400" spc="-13" dirty="0" err="1">
                <a:solidFill>
                  <a:srgbClr val="252525"/>
                </a:solidFill>
                <a:latin typeface="Arial"/>
                <a:cs typeface="Arial"/>
              </a:rPr>
              <a:t>losses</a:t>
            </a:r>
            <a:endParaRPr sz="2400" dirty="0">
              <a:latin typeface="Arial"/>
              <a:cs typeface="Arial"/>
            </a:endParaRPr>
          </a:p>
          <a:p>
            <a:pPr marL="185415" indent="-169329">
              <a:spcBef>
                <a:spcPts val="1053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400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24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spc="-13" dirty="0">
                <a:solidFill>
                  <a:srgbClr val="252525"/>
                </a:solidFill>
                <a:latin typeface="Arial"/>
                <a:cs typeface="Arial"/>
              </a:rPr>
              <a:t>components</a:t>
            </a:r>
            <a:endParaRPr lang="en-US" sz="2400" dirty="0">
              <a:latin typeface="Arial"/>
              <a:cs typeface="Arial"/>
            </a:endParaRPr>
          </a:p>
          <a:p>
            <a:pPr marL="185415" indent="-169329">
              <a:spcBef>
                <a:spcPts val="1040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Principles of</a:t>
            </a:r>
            <a:r>
              <a:rPr lang="en-US" sz="2400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components</a:t>
            </a:r>
            <a:r>
              <a:rPr lang="en-US" sz="2400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lang="en-US" sz="2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lang="en-US" sz="2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lang="en-US" sz="24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lang="en-US" sz="2400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2400" spc="-13" dirty="0">
                <a:solidFill>
                  <a:srgbClr val="252525"/>
                </a:solidFill>
                <a:latin typeface="Arial"/>
                <a:cs typeface="Arial"/>
              </a:rPr>
              <a:t>system</a:t>
            </a:r>
          </a:p>
          <a:p>
            <a:pPr marL="185415" indent="-169329">
              <a:spcBef>
                <a:spcPts val="1040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lang="en-US" sz="2400" spc="-13" dirty="0">
                <a:solidFill>
                  <a:srgbClr val="252525"/>
                </a:solidFill>
                <a:latin typeface="Arial"/>
                <a:cs typeface="Arial"/>
              </a:rPr>
              <a:t>Electrochemical testing and evaluation</a:t>
            </a:r>
          </a:p>
          <a:p>
            <a:pPr marL="185415" indent="-169329">
              <a:spcBef>
                <a:spcPts val="1040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endParaRPr lang="en-US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85A-EA16-4119-ACAC-0806C876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methods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1907-2947-4301-B858-C53902B99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dirty="0" err="1"/>
              <a:t>Activation</a:t>
            </a:r>
            <a:endParaRPr lang="sv-SE" sz="2400" dirty="0"/>
          </a:p>
          <a:p>
            <a:pPr lvl="1"/>
            <a:r>
              <a:rPr lang="sv-SE" sz="1800" dirty="0" err="1"/>
              <a:t>Potenital</a:t>
            </a:r>
            <a:r>
              <a:rPr lang="sv-SE" sz="1800" dirty="0"/>
              <a:t> </a:t>
            </a:r>
            <a:r>
              <a:rPr lang="sv-SE" sz="1800" dirty="0" err="1"/>
              <a:t>hold</a:t>
            </a:r>
            <a:r>
              <a:rPr lang="sv-SE" sz="1800" dirty="0"/>
              <a:t> at</a:t>
            </a:r>
          </a:p>
          <a:p>
            <a:pPr lvl="2"/>
            <a:r>
              <a:rPr lang="sv-SE" sz="1800" dirty="0"/>
              <a:t>0.6 V for 45 min</a:t>
            </a:r>
          </a:p>
          <a:p>
            <a:pPr lvl="2"/>
            <a:r>
              <a:rPr lang="sv-SE" sz="1800" dirty="0"/>
              <a:t>0.95 V for 5 min</a:t>
            </a:r>
          </a:p>
          <a:p>
            <a:pPr lvl="2"/>
            <a:r>
              <a:rPr lang="sv-SE" sz="1800" dirty="0"/>
              <a:t>0.85 V for 10 min</a:t>
            </a:r>
          </a:p>
          <a:p>
            <a:pPr marL="0" indent="0">
              <a:buNone/>
            </a:pPr>
            <a:endParaRPr lang="sv-SE" sz="1800" dirty="0"/>
          </a:p>
          <a:p>
            <a:pPr marL="0" indent="0">
              <a:buNone/>
            </a:pPr>
            <a:r>
              <a:rPr lang="sv-SE" sz="2400" dirty="0" err="1"/>
              <a:t>Recovery</a:t>
            </a:r>
            <a:endParaRPr lang="sv-SE" sz="2400" dirty="0"/>
          </a:p>
          <a:p>
            <a:pPr lvl="1"/>
            <a:r>
              <a:rPr lang="sv-SE" sz="1800" dirty="0"/>
              <a:t>Potential </a:t>
            </a:r>
            <a:r>
              <a:rPr lang="sv-SE" sz="1800" dirty="0" err="1"/>
              <a:t>hold</a:t>
            </a:r>
            <a:r>
              <a:rPr lang="sv-SE" sz="1800" dirty="0"/>
              <a:t> at 0.2 V for 2 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782BA-0CD3-40DE-92D1-411C7E99F790}"/>
              </a:ext>
            </a:extLst>
          </p:cNvPr>
          <p:cNvSpPr txBox="1"/>
          <p:nvPr/>
        </p:nvSpPr>
        <p:spPr>
          <a:xfrm>
            <a:off x="4451575" y="305966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X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8E901-6193-4CC5-9E5E-31CFDD0DE9DF}"/>
              </a:ext>
            </a:extLst>
          </p:cNvPr>
          <p:cNvSpPr txBox="1"/>
          <p:nvPr/>
        </p:nvSpPr>
        <p:spPr>
          <a:xfrm>
            <a:off x="7478788" y="2163644"/>
            <a:ext cx="4317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dirty="0" err="1"/>
              <a:t>Increases</a:t>
            </a:r>
            <a:r>
              <a:rPr lang="sv-SE" dirty="0"/>
              <a:t> </a:t>
            </a:r>
            <a:r>
              <a:rPr lang="sv-SE" dirty="0" err="1"/>
              <a:t>performance</a:t>
            </a:r>
            <a:endParaRPr lang="sv-SE" dirty="0"/>
          </a:p>
          <a:p>
            <a:pPr lvl="1"/>
            <a:r>
              <a:rPr lang="sv-SE" dirty="0" err="1"/>
              <a:t>Remove</a:t>
            </a:r>
            <a:r>
              <a:rPr lang="sv-SE" dirty="0"/>
              <a:t>/</a:t>
            </a:r>
            <a:r>
              <a:rPr lang="sv-SE" dirty="0" err="1"/>
              <a:t>reducing</a:t>
            </a:r>
            <a:r>
              <a:rPr lang="sv-SE" dirty="0"/>
              <a:t> </a:t>
            </a:r>
            <a:r>
              <a:rPr lang="sv-SE" dirty="0" err="1"/>
              <a:t>impurities</a:t>
            </a:r>
            <a:r>
              <a:rPr lang="sv-SE" dirty="0"/>
              <a:t> and </a:t>
            </a:r>
            <a:r>
              <a:rPr lang="sv-SE" dirty="0" err="1"/>
              <a:t>contaminants</a:t>
            </a:r>
            <a:r>
              <a:rPr lang="sv-SE" dirty="0"/>
              <a:t> from </a:t>
            </a:r>
            <a:r>
              <a:rPr lang="sv-SE" dirty="0" err="1"/>
              <a:t>production</a:t>
            </a:r>
            <a:endParaRPr lang="sv-SE" dirty="0"/>
          </a:p>
          <a:p>
            <a:pPr lvl="1"/>
            <a:r>
              <a:rPr lang="sv-SE" dirty="0"/>
              <a:t>Changes </a:t>
            </a:r>
            <a:r>
              <a:rPr lang="sv-SE" dirty="0" err="1"/>
              <a:t>membrane</a:t>
            </a:r>
            <a:r>
              <a:rPr lang="sv-SE" dirty="0"/>
              <a:t> </a:t>
            </a:r>
            <a:r>
              <a:rPr lang="sv-SE" dirty="0" err="1"/>
              <a:t>morphology</a:t>
            </a:r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D1DFF5-2D26-414F-8CCD-8237E997B188}"/>
              </a:ext>
            </a:extLst>
          </p:cNvPr>
          <p:cNvSpPr txBox="1"/>
          <p:nvPr/>
        </p:nvSpPr>
        <p:spPr>
          <a:xfrm>
            <a:off x="7478788" y="4216470"/>
            <a:ext cx="4317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dirty="0" err="1"/>
              <a:t>Recovers</a:t>
            </a:r>
            <a:r>
              <a:rPr lang="sv-SE" dirty="0"/>
              <a:t> </a:t>
            </a:r>
            <a:r>
              <a:rPr lang="sv-SE" dirty="0" err="1"/>
              <a:t>reversible</a:t>
            </a:r>
            <a:r>
              <a:rPr lang="sv-SE" dirty="0"/>
              <a:t> </a:t>
            </a:r>
            <a:r>
              <a:rPr lang="sv-SE" dirty="0" err="1"/>
              <a:t>losses</a:t>
            </a:r>
            <a:endParaRPr lang="sv-SE" dirty="0"/>
          </a:p>
          <a:p>
            <a:pPr lvl="1"/>
            <a:r>
              <a:rPr lang="sv-SE" dirty="0" err="1"/>
              <a:t>Reduces</a:t>
            </a:r>
            <a:r>
              <a:rPr lang="sv-SE" dirty="0"/>
              <a:t> </a:t>
            </a:r>
            <a:r>
              <a:rPr lang="sv-SE" dirty="0" err="1"/>
              <a:t>contaminants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56012-2182-4BEF-B4F2-597AD249FE3B}"/>
              </a:ext>
            </a:extLst>
          </p:cNvPr>
          <p:cNvSpPr txBox="1"/>
          <p:nvPr/>
        </p:nvSpPr>
        <p:spPr>
          <a:xfrm>
            <a:off x="5151364" y="2321004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sz="1800" dirty="0"/>
              <a:t>H2/Ar</a:t>
            </a:r>
          </a:p>
          <a:p>
            <a:pPr lvl="1"/>
            <a:r>
              <a:rPr lang="sv-SE" sz="1800" dirty="0"/>
              <a:t>80 </a:t>
            </a:r>
            <a:r>
              <a:rPr lang="sv-SE" sz="1800" b="1" i="0" dirty="0">
                <a:solidFill>
                  <a:srgbClr val="202122"/>
                </a:solidFill>
                <a:effectLst/>
              </a:rPr>
              <a:t>°</a:t>
            </a:r>
            <a:r>
              <a:rPr lang="sv-SE" sz="1800" i="0" dirty="0">
                <a:solidFill>
                  <a:srgbClr val="202122"/>
                </a:solidFill>
                <a:effectLst/>
              </a:rPr>
              <a:t>C</a:t>
            </a:r>
          </a:p>
          <a:p>
            <a:pPr lvl="1"/>
            <a:r>
              <a:rPr lang="sv-SE" sz="1800" dirty="0">
                <a:solidFill>
                  <a:srgbClr val="202122"/>
                </a:solidFill>
              </a:rPr>
              <a:t>100% RH</a:t>
            </a:r>
            <a:endParaRPr lang="sv-SE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4D314-76EE-43C3-A1DE-86B34F06CA21}"/>
              </a:ext>
            </a:extLst>
          </p:cNvPr>
          <p:cNvSpPr txBox="1"/>
          <p:nvPr/>
        </p:nvSpPr>
        <p:spPr>
          <a:xfrm>
            <a:off x="5259324" y="4077970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sz="1800" dirty="0"/>
              <a:t>H2/Ar</a:t>
            </a:r>
          </a:p>
          <a:p>
            <a:pPr lvl="1"/>
            <a:r>
              <a:rPr lang="sv-SE" dirty="0"/>
              <a:t>6</a:t>
            </a:r>
            <a:r>
              <a:rPr lang="sv-SE" sz="1800" dirty="0"/>
              <a:t>0 </a:t>
            </a:r>
            <a:r>
              <a:rPr lang="sv-SE" sz="1800" b="1" i="0" dirty="0">
                <a:solidFill>
                  <a:srgbClr val="202122"/>
                </a:solidFill>
                <a:effectLst/>
              </a:rPr>
              <a:t>°</a:t>
            </a:r>
            <a:r>
              <a:rPr lang="sv-SE" sz="1800" i="0" dirty="0">
                <a:solidFill>
                  <a:srgbClr val="202122"/>
                </a:solidFill>
                <a:effectLst/>
              </a:rPr>
              <a:t>C</a:t>
            </a:r>
          </a:p>
          <a:p>
            <a:pPr lvl="1"/>
            <a:r>
              <a:rPr lang="sv-SE" sz="1800" dirty="0">
                <a:solidFill>
                  <a:srgbClr val="202122"/>
                </a:solidFill>
              </a:rPr>
              <a:t>100% RH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19914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85A-EA16-4119-ACAC-0806C876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methods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1907-2947-4301-B858-C53902B99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dirty="0" err="1"/>
              <a:t>Cyclic</a:t>
            </a:r>
            <a:r>
              <a:rPr lang="sv-SE" sz="2400" dirty="0"/>
              <a:t> </a:t>
            </a:r>
            <a:r>
              <a:rPr lang="sv-SE" sz="2400" dirty="0" err="1"/>
              <a:t>voltammetry</a:t>
            </a:r>
            <a:r>
              <a:rPr lang="sv-SE" sz="2400" dirty="0"/>
              <a:t> (CV)</a:t>
            </a:r>
          </a:p>
          <a:p>
            <a:pPr lvl="1"/>
            <a:r>
              <a:rPr lang="sv-SE" sz="1800" dirty="0"/>
              <a:t>Potential </a:t>
            </a:r>
            <a:r>
              <a:rPr lang="sv-SE" sz="1800" dirty="0" err="1"/>
              <a:t>scan</a:t>
            </a:r>
            <a:endParaRPr lang="sv-SE" sz="1800" dirty="0"/>
          </a:p>
          <a:p>
            <a:pPr lvl="2"/>
            <a:r>
              <a:rPr lang="sv-SE" sz="1800" dirty="0"/>
              <a:t>From 0.07 V to 1.0 V</a:t>
            </a:r>
          </a:p>
          <a:p>
            <a:pPr lvl="2"/>
            <a:r>
              <a:rPr lang="sv-SE" sz="1800" dirty="0"/>
              <a:t>50 </a:t>
            </a:r>
            <a:r>
              <a:rPr lang="sv-SE" sz="1800" dirty="0" err="1"/>
              <a:t>mV</a:t>
            </a:r>
            <a:r>
              <a:rPr lang="sv-SE" sz="1800" dirty="0"/>
              <a:t>/s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8E901-6193-4CC5-9E5E-31CFDD0DE9DF}"/>
              </a:ext>
            </a:extLst>
          </p:cNvPr>
          <p:cNvSpPr txBox="1"/>
          <p:nvPr/>
        </p:nvSpPr>
        <p:spPr>
          <a:xfrm>
            <a:off x="7414780" y="2012155"/>
            <a:ext cx="4317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sz="1800" dirty="0" err="1"/>
              <a:t>Study</a:t>
            </a:r>
            <a:r>
              <a:rPr lang="sv-SE" sz="1800" dirty="0"/>
              <a:t> redox </a:t>
            </a:r>
            <a:r>
              <a:rPr lang="sv-SE" sz="1800" dirty="0" err="1"/>
              <a:t>reactions</a:t>
            </a:r>
            <a:r>
              <a:rPr lang="sv-SE" sz="1800" dirty="0"/>
              <a:t> and </a:t>
            </a:r>
            <a:r>
              <a:rPr lang="sv-SE" sz="1800" dirty="0" err="1"/>
              <a:t>electrochemical</a:t>
            </a:r>
            <a:r>
              <a:rPr lang="sv-SE" sz="1800" dirty="0"/>
              <a:t> </a:t>
            </a:r>
            <a:r>
              <a:rPr lang="sv-SE" sz="1800" dirty="0" err="1"/>
              <a:t>behaviour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electrode</a:t>
            </a:r>
            <a:r>
              <a:rPr lang="sv-SE" sz="1800" dirty="0"/>
              <a:t> and </a:t>
            </a:r>
            <a:r>
              <a:rPr lang="sv-SE" sz="1800" dirty="0" err="1"/>
              <a:t>electrolyte</a:t>
            </a:r>
            <a:r>
              <a:rPr lang="sv-SE" sz="1800" dirty="0"/>
              <a:t>.</a:t>
            </a:r>
          </a:p>
          <a:p>
            <a:pPr lvl="1"/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surface</a:t>
            </a:r>
            <a:r>
              <a:rPr lang="sv-SE" dirty="0"/>
              <a:t> area</a:t>
            </a:r>
            <a:endParaRPr lang="sv-SE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56012-2182-4BEF-B4F2-597AD249FE3B}"/>
              </a:ext>
            </a:extLst>
          </p:cNvPr>
          <p:cNvSpPr txBox="1"/>
          <p:nvPr/>
        </p:nvSpPr>
        <p:spPr>
          <a:xfrm>
            <a:off x="5102718" y="2150655"/>
            <a:ext cx="1734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sv-SE" sz="1800" dirty="0"/>
              <a:t>H2/Ar</a:t>
            </a:r>
          </a:p>
          <a:p>
            <a:pPr lvl="1"/>
            <a:r>
              <a:rPr lang="sv-SE" dirty="0"/>
              <a:t>4</a:t>
            </a:r>
            <a:r>
              <a:rPr lang="sv-SE" sz="1800" dirty="0"/>
              <a:t>0 </a:t>
            </a:r>
            <a:r>
              <a:rPr lang="sv-SE" sz="1800" b="1" i="0" dirty="0">
                <a:solidFill>
                  <a:srgbClr val="202122"/>
                </a:solidFill>
                <a:effectLst/>
              </a:rPr>
              <a:t>°</a:t>
            </a:r>
            <a:r>
              <a:rPr lang="sv-SE" sz="1800" i="0" dirty="0">
                <a:solidFill>
                  <a:srgbClr val="202122"/>
                </a:solidFill>
                <a:effectLst/>
              </a:rPr>
              <a:t>C</a:t>
            </a:r>
          </a:p>
          <a:p>
            <a:pPr lvl="1"/>
            <a:r>
              <a:rPr lang="sv-SE" sz="1800" dirty="0">
                <a:solidFill>
                  <a:srgbClr val="202122"/>
                </a:solidFill>
              </a:rPr>
              <a:t>100% RH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877310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9AFC-2745-443D-ACBB-A4212782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CV </a:t>
            </a:r>
            <a:r>
              <a:rPr lang="sv-SE" dirty="0" err="1"/>
              <a:t>of</a:t>
            </a:r>
            <a:r>
              <a:rPr lang="sv-SE" dirty="0"/>
              <a:t> Pt in </a:t>
            </a:r>
            <a:r>
              <a:rPr lang="sv-SE" dirty="0" err="1"/>
              <a:t>acid</a:t>
            </a:r>
            <a:endParaRPr lang="sv-SE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605555E-B447-46C5-8D2E-FF6846A43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1" y="1690688"/>
            <a:ext cx="6354147" cy="442644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4BE4FDC-BEBC-4461-BB49-93E8EA3BD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0"/>
          <a:stretch/>
        </p:blipFill>
        <p:spPr>
          <a:xfrm>
            <a:off x="7673310" y="874225"/>
            <a:ext cx="4021437" cy="29508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CB363FB-4084-4E11-9A92-C5A6758E1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0" r="-1290"/>
          <a:stretch/>
        </p:blipFill>
        <p:spPr>
          <a:xfrm>
            <a:off x="7536023" y="3532086"/>
            <a:ext cx="3910126" cy="29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61DD2BC-3988-4669-B4A7-1DC4EE5F3CC8}"/>
              </a:ext>
            </a:extLst>
          </p:cNvPr>
          <p:cNvSpPr txBox="1"/>
          <p:nvPr/>
        </p:nvSpPr>
        <p:spPr>
          <a:xfrm>
            <a:off x="3556948" y="425834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in</a:t>
            </a:r>
          </a:p>
          <a:p>
            <a:r>
              <a:rPr lang="sv-SE" dirty="0" err="1"/>
              <a:t>fuel</a:t>
            </a:r>
            <a:r>
              <a:rPr lang="sv-SE" dirty="0"/>
              <a:t> cell research: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1635-AD5F-43CD-AE74-D12C69998E23}"/>
              </a:ext>
            </a:extLst>
          </p:cNvPr>
          <p:cNvSpPr txBox="1"/>
          <p:nvPr/>
        </p:nvSpPr>
        <p:spPr>
          <a:xfrm>
            <a:off x="3515025" y="2097354"/>
            <a:ext cx="6468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Total charge: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4A672-C361-4A40-8CAA-E5AAF4BEA515}"/>
              </a:ext>
            </a:extLst>
          </p:cNvPr>
          <p:cNvSpPr txBox="1"/>
          <p:nvPr/>
        </p:nvSpPr>
        <p:spPr>
          <a:xfrm>
            <a:off x="3556948" y="283625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ECSA:</a:t>
            </a:r>
          </a:p>
          <a:p>
            <a:endParaRPr lang="sv-SE" dirty="0"/>
          </a:p>
          <a:p>
            <a:r>
              <a:rPr lang="sv-SE" dirty="0" err="1"/>
              <a:t>Where</a:t>
            </a:r>
            <a:r>
              <a:rPr lang="sv-SE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79AFC-2745-443D-ACBB-A4212782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surface</a:t>
            </a:r>
            <a:r>
              <a:rPr lang="sv-SE" dirty="0"/>
              <a:t> area (ECSA)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605555E-B447-46C5-8D2E-FF6846A43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6" t="3121" r="69447" b="21837"/>
          <a:stretch/>
        </p:blipFill>
        <p:spPr>
          <a:xfrm>
            <a:off x="1262447" y="1830384"/>
            <a:ext cx="1427583" cy="332169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4630F-153C-4605-AFEE-E6AE3C3F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7" y="2016297"/>
            <a:ext cx="2360666" cy="693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BFDEB-43E9-4C4D-AA55-FE1483620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09" y="2702487"/>
            <a:ext cx="1219245" cy="713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E621DC-9CBD-404F-92AE-EAEB76623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477" y="3588815"/>
            <a:ext cx="1725102" cy="246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EBE0A-C463-429C-A133-EDC589BA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687" y="4132084"/>
            <a:ext cx="1795125" cy="7435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39C0B1-AA9D-40E3-8E83-93EA1A9B7C32}"/>
              </a:ext>
            </a:extLst>
          </p:cNvPr>
          <p:cNvSpPr txBox="1"/>
          <p:nvPr/>
        </p:nvSpPr>
        <p:spPr>
          <a:xfrm>
            <a:off x="7842465" y="4242225"/>
            <a:ext cx="250116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1400" dirty="0"/>
              <a:t>L is </a:t>
            </a:r>
            <a:r>
              <a:rPr lang="sv-SE" sz="1400" dirty="0" err="1"/>
              <a:t>surface</a:t>
            </a:r>
            <a:r>
              <a:rPr lang="sv-SE" sz="1400" dirty="0"/>
              <a:t> </a:t>
            </a:r>
            <a:r>
              <a:rPr lang="sv-SE" sz="1400" dirty="0" err="1"/>
              <a:t>load</a:t>
            </a:r>
            <a:r>
              <a:rPr lang="sv-SE" sz="1400" dirty="0"/>
              <a:t> (0.4 mg/cm</a:t>
            </a:r>
            <a:r>
              <a:rPr lang="sv-SE" sz="1400" baseline="30000" dirty="0"/>
              <a:t>2</a:t>
            </a:r>
            <a:r>
              <a:rPr lang="sv-SE" sz="1400" dirty="0"/>
              <a:t>)</a:t>
            </a:r>
          </a:p>
          <a:p>
            <a:r>
              <a:rPr lang="sv-SE" sz="1400" dirty="0"/>
              <a:t>A is </a:t>
            </a:r>
            <a:r>
              <a:rPr lang="sv-SE" sz="1400" dirty="0" err="1"/>
              <a:t>electrode</a:t>
            </a:r>
            <a:r>
              <a:rPr lang="sv-SE" sz="1400" dirty="0"/>
              <a:t> area (5 cm</a:t>
            </a:r>
            <a:r>
              <a:rPr lang="sv-SE" sz="1400" baseline="30000" dirty="0"/>
              <a:t>2</a:t>
            </a:r>
            <a:r>
              <a:rPr lang="sv-SE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E6A5D-14C1-4C23-B6CC-600BCA4DE310}"/>
              </a:ext>
            </a:extLst>
          </p:cNvPr>
          <p:cNvSpPr txBox="1"/>
          <p:nvPr/>
        </p:nvSpPr>
        <p:spPr>
          <a:xfrm>
            <a:off x="7842465" y="3426903"/>
            <a:ext cx="250116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1400" dirty="0"/>
              <a:t>Surface charge </a:t>
            </a:r>
            <a:r>
              <a:rPr lang="sv-SE" sz="1400" dirty="0" err="1"/>
              <a:t>of</a:t>
            </a:r>
            <a:r>
              <a:rPr lang="sv-SE" sz="1400" dirty="0"/>
              <a:t> a full H</a:t>
            </a:r>
            <a:r>
              <a:rPr lang="sv-SE" sz="1400" baseline="30000" dirty="0"/>
              <a:t>+</a:t>
            </a:r>
            <a:r>
              <a:rPr lang="sv-SE" sz="1400" dirty="0"/>
              <a:t> </a:t>
            </a:r>
            <a:r>
              <a:rPr lang="sv-SE" sz="1400" dirty="0" err="1"/>
              <a:t>layer</a:t>
            </a:r>
            <a:r>
              <a:rPr lang="sv-SE" sz="1400" dirty="0"/>
              <a:t> on </a:t>
            </a:r>
            <a:r>
              <a:rPr lang="sv-SE" sz="1400" dirty="0" err="1"/>
              <a:t>polycrystalline</a:t>
            </a:r>
            <a:r>
              <a:rPr lang="sv-SE" sz="1400" dirty="0"/>
              <a:t> 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97647-B32D-4DE2-B1B8-CF0FCF474A27}"/>
              </a:ext>
            </a:extLst>
          </p:cNvPr>
          <p:cNvSpPr txBox="1"/>
          <p:nvPr/>
        </p:nvSpPr>
        <p:spPr>
          <a:xfrm>
            <a:off x="8413361" y="2109703"/>
            <a:ext cx="163589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1400" dirty="0" err="1"/>
              <a:t>Deduct</a:t>
            </a:r>
            <a:r>
              <a:rPr lang="sv-SE" sz="1400" dirty="0"/>
              <a:t> charge from double </a:t>
            </a:r>
            <a:r>
              <a:rPr lang="sv-SE" sz="1400" dirty="0" err="1"/>
              <a:t>layer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416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19" grpId="0" animBg="1"/>
      <p:bldP spid="20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85A-EA16-4119-ACAC-0806C876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methods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1907-2947-4301-B858-C53902B9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8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/>
              <a:t>Polarisation </a:t>
            </a:r>
            <a:r>
              <a:rPr lang="sv-SE" sz="2400" dirty="0" err="1"/>
              <a:t>curves</a:t>
            </a:r>
            <a:endParaRPr lang="sv-SE" sz="2400" dirty="0"/>
          </a:p>
          <a:p>
            <a:pPr lvl="1"/>
            <a:r>
              <a:rPr lang="sv-SE" sz="1800" dirty="0"/>
              <a:t>CV </a:t>
            </a:r>
          </a:p>
          <a:p>
            <a:pPr lvl="1"/>
            <a:r>
              <a:rPr lang="sv-SE" sz="1800" dirty="0"/>
              <a:t>H2/O2 at </a:t>
            </a:r>
            <a:r>
              <a:rPr lang="sv-SE" sz="1800" dirty="0" err="1"/>
              <a:t>anode</a:t>
            </a:r>
            <a:r>
              <a:rPr lang="sv-SE" sz="1800" dirty="0"/>
              <a:t>/</a:t>
            </a:r>
            <a:r>
              <a:rPr lang="sv-SE" sz="1800" dirty="0" err="1"/>
              <a:t>cathode</a:t>
            </a:r>
            <a:endParaRPr lang="sv-SE" sz="1800" dirty="0"/>
          </a:p>
          <a:p>
            <a:pPr lvl="1"/>
            <a:r>
              <a:rPr lang="sv-SE" sz="1800" dirty="0" err="1"/>
              <a:t>Study</a:t>
            </a:r>
            <a:r>
              <a:rPr lang="sv-SE" sz="1800" dirty="0"/>
              <a:t> </a:t>
            </a:r>
            <a:r>
              <a:rPr lang="sv-SE" sz="1800" dirty="0" err="1"/>
              <a:t>reaction</a:t>
            </a:r>
            <a:r>
              <a:rPr lang="sv-SE" sz="1800" dirty="0"/>
              <a:t> </a:t>
            </a:r>
            <a:r>
              <a:rPr lang="sv-SE" sz="1800" dirty="0" err="1"/>
              <a:t>kinetics</a:t>
            </a:r>
            <a:endParaRPr lang="sv-SE" sz="1800" dirty="0"/>
          </a:p>
          <a:p>
            <a:pPr lvl="1"/>
            <a:r>
              <a:rPr lang="sv-SE" sz="1800" dirty="0"/>
              <a:t>Gives </a:t>
            </a:r>
            <a:r>
              <a:rPr lang="sv-SE" sz="1800" dirty="0" err="1"/>
              <a:t>which</a:t>
            </a:r>
            <a:r>
              <a:rPr lang="sv-SE" sz="1800" dirty="0"/>
              <a:t> </a:t>
            </a:r>
            <a:r>
              <a:rPr lang="sv-SE" sz="1800" dirty="0" err="1"/>
              <a:t>overpotential</a:t>
            </a:r>
            <a:r>
              <a:rPr lang="sv-SE" sz="1800" dirty="0"/>
              <a:t> is </a:t>
            </a:r>
            <a:r>
              <a:rPr lang="sv-SE" sz="1800" dirty="0" err="1"/>
              <a:t>needed</a:t>
            </a:r>
            <a:r>
              <a:rPr lang="sv-SE" sz="1800" dirty="0"/>
              <a:t> to </a:t>
            </a:r>
            <a:r>
              <a:rPr lang="sv-SE" sz="1800" dirty="0" err="1"/>
              <a:t>reach</a:t>
            </a:r>
            <a:r>
              <a:rPr lang="sv-SE" sz="1800" dirty="0"/>
              <a:t> a </a:t>
            </a:r>
            <a:r>
              <a:rPr lang="sv-SE" sz="1800" dirty="0" err="1"/>
              <a:t>specific</a:t>
            </a:r>
            <a:r>
              <a:rPr lang="sv-SE" sz="1800" dirty="0"/>
              <a:t>  </a:t>
            </a:r>
            <a:r>
              <a:rPr lang="sv-SE" sz="1800" dirty="0" err="1"/>
              <a:t>current</a:t>
            </a:r>
            <a:r>
              <a:rPr lang="sv-SE" sz="1800" dirty="0"/>
              <a:t> </a:t>
            </a:r>
            <a:r>
              <a:rPr lang="sv-SE" sz="1800" dirty="0" err="1"/>
              <a:t>density</a:t>
            </a:r>
            <a:endParaRPr lang="sv-SE" sz="1800" dirty="0"/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18681E2-0FF8-4982-AB96-FDB4BB90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6" y="1985282"/>
            <a:ext cx="4778531" cy="36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8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85A-EA16-4119-ACAC-0806C876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Electrochemical</a:t>
            </a:r>
            <a:r>
              <a:rPr lang="sv-SE" dirty="0"/>
              <a:t> </a:t>
            </a:r>
            <a:r>
              <a:rPr lang="sv-SE" dirty="0" err="1"/>
              <a:t>methods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1907-2947-4301-B858-C53902B9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80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err="1"/>
              <a:t>Accelerated</a:t>
            </a:r>
            <a:r>
              <a:rPr lang="sv-SE" sz="2400" dirty="0"/>
              <a:t> stress test</a:t>
            </a:r>
          </a:p>
          <a:p>
            <a:pPr lvl="1"/>
            <a:r>
              <a:rPr lang="sv-SE" sz="1800" dirty="0" err="1"/>
              <a:t>Increases</a:t>
            </a:r>
            <a:r>
              <a:rPr lang="sv-SE" sz="1800" dirty="0"/>
              <a:t> degradation </a:t>
            </a:r>
            <a:r>
              <a:rPr lang="sv-SE" sz="1800" dirty="0" err="1"/>
              <a:t>processes</a:t>
            </a:r>
            <a:endParaRPr lang="sv-SE" sz="1800" dirty="0"/>
          </a:p>
          <a:p>
            <a:pPr lvl="1"/>
            <a:r>
              <a:rPr lang="sv-SE" sz="1800" dirty="0"/>
              <a:t>Different ASTs </a:t>
            </a:r>
            <a:r>
              <a:rPr lang="sv-SE" sz="1800" dirty="0" err="1"/>
              <a:t>aimed</a:t>
            </a:r>
            <a:r>
              <a:rPr lang="sv-SE" sz="1800" dirty="0"/>
              <a:t> at different operation </a:t>
            </a:r>
            <a:r>
              <a:rPr lang="sv-SE" sz="1800" dirty="0" err="1"/>
              <a:t>conditions</a:t>
            </a:r>
            <a:endParaRPr lang="sv-SE" sz="1800" dirty="0"/>
          </a:p>
          <a:p>
            <a:pPr lvl="1"/>
            <a:r>
              <a:rPr lang="sv-SE" sz="1800" dirty="0"/>
              <a:t>Potential </a:t>
            </a:r>
            <a:r>
              <a:rPr lang="sv-SE" sz="1800" dirty="0" err="1"/>
              <a:t>hold</a:t>
            </a:r>
            <a:r>
              <a:rPr lang="sv-SE" sz="1800" dirty="0"/>
              <a:t>, potential </a:t>
            </a:r>
            <a:r>
              <a:rPr lang="sv-SE" sz="1800" dirty="0" err="1"/>
              <a:t>cycling</a:t>
            </a:r>
            <a:r>
              <a:rPr lang="sv-SE" sz="1800" dirty="0"/>
              <a:t>, RH </a:t>
            </a:r>
            <a:r>
              <a:rPr lang="sv-SE" sz="1800" dirty="0" err="1"/>
              <a:t>cycling</a:t>
            </a:r>
            <a:r>
              <a:rPr lang="sv-SE" sz="1800" dirty="0"/>
              <a:t>, </a:t>
            </a:r>
            <a:r>
              <a:rPr lang="sv-SE" sz="1800" dirty="0" err="1"/>
              <a:t>temperature</a:t>
            </a:r>
            <a:r>
              <a:rPr lang="sv-SE" sz="1800" dirty="0"/>
              <a:t> </a:t>
            </a:r>
            <a:r>
              <a:rPr lang="sv-SE" sz="1800" dirty="0" err="1"/>
              <a:t>cycling</a:t>
            </a:r>
            <a:r>
              <a:rPr lang="sv-SE" sz="1800" dirty="0"/>
              <a:t> </a:t>
            </a:r>
            <a:r>
              <a:rPr lang="sv-SE" sz="1800" dirty="0" err="1"/>
              <a:t>etc</a:t>
            </a:r>
            <a:endParaRPr lang="sv-SE" sz="18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736471-3BDE-4C29-A285-1D63ECEC1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79" y="4165282"/>
            <a:ext cx="7522700" cy="17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64" y="565025"/>
            <a:ext cx="4644813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93" dirty="0"/>
              <a:t>What</a:t>
            </a:r>
            <a:r>
              <a:rPr spc="-200" dirty="0"/>
              <a:t> </a:t>
            </a:r>
            <a:r>
              <a:rPr spc="-67" dirty="0"/>
              <a:t>is</a:t>
            </a:r>
            <a:r>
              <a:rPr spc="-233" dirty="0"/>
              <a:t> </a:t>
            </a:r>
            <a:r>
              <a:rPr dirty="0"/>
              <a:t>a</a:t>
            </a:r>
            <a:r>
              <a:rPr spc="-207" dirty="0"/>
              <a:t> </a:t>
            </a:r>
            <a:r>
              <a:rPr spc="-93" dirty="0"/>
              <a:t>fuel</a:t>
            </a:r>
            <a:r>
              <a:rPr spc="-193" dirty="0"/>
              <a:t> </a:t>
            </a:r>
            <a:r>
              <a:rPr spc="-73" dirty="0"/>
              <a:t>cell?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6223" y="3173985"/>
            <a:ext cx="5559551" cy="17109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7622" y="1358731"/>
            <a:ext cx="11469793" cy="139072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264777" marR="23706" indent="-2026869">
              <a:spcBef>
                <a:spcPts val="127"/>
              </a:spcBef>
            </a:pP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133" spc="-152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133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“factory”</a:t>
            </a:r>
            <a:r>
              <a:rPr sz="2133" spc="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converts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chemical</a:t>
            </a:r>
            <a:r>
              <a:rPr sz="2133" spc="-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energy</a:t>
            </a:r>
            <a:r>
              <a:rPr sz="2133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(fuel)</a:t>
            </a: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electricity</a:t>
            </a:r>
            <a:r>
              <a:rPr sz="2133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(and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heat).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Delivers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electricity</a:t>
            </a:r>
            <a:r>
              <a:rPr sz="2133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2133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long</a:t>
            </a:r>
            <a:r>
              <a:rPr sz="2133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133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133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supplied</a:t>
            </a:r>
            <a:r>
              <a:rPr sz="2133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(continuous</a:t>
            </a:r>
            <a:r>
              <a:rPr sz="2133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operation).</a:t>
            </a:r>
            <a:endParaRPr sz="2133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533" dirty="0">
              <a:latin typeface="Arial"/>
              <a:cs typeface="Arial"/>
            </a:endParaRPr>
          </a:p>
          <a:p>
            <a:pPr marL="67732"/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2133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example,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2100" spc="-20" baseline="-21164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100" baseline="-21164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100" spc="260" baseline="-2116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27" dirty="0">
                <a:solidFill>
                  <a:srgbClr val="252525"/>
                </a:solidFill>
                <a:latin typeface="Arial"/>
                <a:cs typeface="Arial"/>
              </a:rPr>
              <a:t>cell: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67100" y="4873964"/>
            <a:ext cx="2019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50799">
              <a:spcBef>
                <a:spcPts val="33"/>
              </a:spcBef>
            </a:pPr>
            <a:fld id="{81D60167-4931-47E6-BA6A-407CBD079E47}" type="slidenum">
              <a:rPr lang="sv-SE" smtClean="0"/>
              <a:pPr marL="38100">
                <a:spcBef>
                  <a:spcPts val="25"/>
                </a:spcBef>
              </a:pPr>
              <a:t>3</a:t>
            </a:fld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405052" y="4874623"/>
            <a:ext cx="54355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sv-SE" spc="-10"/>
              <a:t>2022-01-</a:t>
            </a:r>
            <a:r>
              <a:rPr lang="sv-SE" spc="-35"/>
              <a:t>21</a:t>
            </a:r>
            <a:endParaRPr spc="-47" dirty="0"/>
          </a:p>
        </p:txBody>
      </p:sp>
      <p:sp>
        <p:nvSpPr>
          <p:cNvPr id="5" name="object 5"/>
          <p:cNvSpPr txBox="1"/>
          <p:nvPr/>
        </p:nvSpPr>
        <p:spPr>
          <a:xfrm>
            <a:off x="4693920" y="5215095"/>
            <a:ext cx="2429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2400" baseline="-20833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400" spc="309" baseline="-208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+</a:t>
            </a:r>
            <a:r>
              <a:rPr sz="24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½O</a:t>
            </a:r>
            <a:r>
              <a:rPr sz="2400" baseline="-20833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400" spc="309" baseline="-208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52525"/>
                </a:solidFill>
                <a:latin typeface="Arial"/>
                <a:cs typeface="Arial"/>
              </a:rPr>
              <a:t>→ 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2400" spc="-49" baseline="-20833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400" spc="-33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5592" y="5938521"/>
            <a:ext cx="6023187" cy="46002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0" tIns="49107" rIns="0" bIns="0" rtlCol="0">
            <a:spAutoFit/>
          </a:bodyPr>
          <a:lstStyle/>
          <a:p>
            <a:pPr marL="121070">
              <a:spcBef>
                <a:spcPts val="387"/>
              </a:spcBef>
            </a:pPr>
            <a:r>
              <a:rPr sz="2667" dirty="0">
                <a:solidFill>
                  <a:srgbClr val="252525"/>
                </a:solidFill>
                <a:latin typeface="Arial"/>
                <a:cs typeface="Arial"/>
              </a:rPr>
              <a:t>Chemical</a:t>
            </a:r>
            <a:r>
              <a:rPr sz="26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252525"/>
                </a:solidFill>
                <a:latin typeface="Arial"/>
                <a:cs typeface="Arial"/>
              </a:rPr>
              <a:t>Energy</a:t>
            </a:r>
            <a:r>
              <a:rPr sz="26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252525"/>
                </a:solidFill>
                <a:latin typeface="Arial"/>
                <a:cs typeface="Arial"/>
              </a:rPr>
              <a:t>→</a:t>
            </a:r>
            <a:r>
              <a:rPr sz="26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252525"/>
                </a:solidFill>
                <a:latin typeface="Arial"/>
                <a:cs typeface="Arial"/>
              </a:rPr>
              <a:t>Electrical</a:t>
            </a:r>
            <a:r>
              <a:rPr sz="26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667" spc="-13" dirty="0">
                <a:solidFill>
                  <a:srgbClr val="252525"/>
                </a:solidFill>
                <a:latin typeface="Arial"/>
                <a:cs typeface="Arial"/>
              </a:rPr>
              <a:t>Energy</a:t>
            </a:r>
            <a:endParaRPr sz="2667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14C8-70A3-4F89-97F9-A2CE8A4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is a </a:t>
            </a:r>
            <a:r>
              <a:rPr lang="sv-SE" dirty="0" err="1"/>
              <a:t>fuel</a:t>
            </a:r>
            <a:r>
              <a:rPr lang="sv-SE" dirty="0"/>
              <a:t> cell?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080F8-93D0-40AF-BBDE-FA1999EE3AF6}"/>
              </a:ext>
            </a:extLst>
          </p:cNvPr>
          <p:cNvSpPr txBox="1"/>
          <p:nvPr/>
        </p:nvSpPr>
        <p:spPr>
          <a:xfrm>
            <a:off x="871952" y="3901927"/>
            <a:ext cx="34844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fuel</a:t>
            </a:r>
            <a:r>
              <a:rPr lang="sv-SE" dirty="0"/>
              <a:t> cells</a:t>
            </a:r>
          </a:p>
          <a:p>
            <a:r>
              <a:rPr lang="sv-SE" dirty="0"/>
              <a:t>PEMFC:</a:t>
            </a:r>
          </a:p>
          <a:p>
            <a:r>
              <a:rPr lang="sv-SE" dirty="0"/>
              <a:t>	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r>
              <a:rPr lang="sv-SE" dirty="0"/>
              <a:t>Part </a:t>
            </a:r>
            <a:r>
              <a:rPr lang="sv-SE" dirty="0" err="1"/>
              <a:t>of</a:t>
            </a:r>
            <a:r>
              <a:rPr lang="sv-SE" dirty="0"/>
              <a:t> a </a:t>
            </a:r>
            <a:r>
              <a:rPr lang="sv-SE" dirty="0" err="1"/>
              <a:t>sustainable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system</a:t>
            </a:r>
          </a:p>
          <a:p>
            <a:r>
              <a:rPr lang="sv-SE" dirty="0" err="1"/>
              <a:t>Using</a:t>
            </a:r>
            <a:r>
              <a:rPr lang="sv-SE" dirty="0"/>
              <a:t> Hydrogen as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carrier</a:t>
            </a:r>
            <a:endParaRPr lang="sv-SE" dirty="0"/>
          </a:p>
          <a:p>
            <a:r>
              <a:rPr lang="sv-S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86B50-DA96-47C5-83C1-2F99C7416B02}"/>
              </a:ext>
            </a:extLst>
          </p:cNvPr>
          <p:cNvSpPr txBox="1"/>
          <p:nvPr/>
        </p:nvSpPr>
        <p:spPr>
          <a:xfrm>
            <a:off x="871952" y="2164227"/>
            <a:ext cx="5734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Similar</a:t>
            </a:r>
            <a:r>
              <a:rPr lang="sv-SE" dirty="0"/>
              <a:t> to </a:t>
            </a:r>
            <a:r>
              <a:rPr lang="sv-SE" dirty="0" err="1"/>
              <a:t>batteries</a:t>
            </a:r>
            <a:r>
              <a:rPr lang="sv-SE" dirty="0"/>
              <a:t>, </a:t>
            </a:r>
            <a:r>
              <a:rPr lang="sv-SE" dirty="0" err="1"/>
              <a:t>however</a:t>
            </a:r>
            <a:r>
              <a:rPr lang="sv-SE" dirty="0"/>
              <a:t> FCs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run</a:t>
            </a:r>
            <a:r>
              <a:rPr lang="sv-SE" dirty="0"/>
              <a:t> as long as </a:t>
            </a:r>
            <a:r>
              <a:rPr lang="sv-SE" dirty="0" err="1"/>
              <a:t>fuel</a:t>
            </a:r>
            <a:r>
              <a:rPr lang="sv-SE" dirty="0"/>
              <a:t> is </a:t>
            </a:r>
            <a:r>
              <a:rPr lang="sv-SE" dirty="0" err="1"/>
              <a:t>provided</a:t>
            </a:r>
            <a:r>
              <a:rPr lang="sv-SE" dirty="0"/>
              <a:t> </a:t>
            </a:r>
            <a:r>
              <a:rPr lang="sv-SE" dirty="0" err="1"/>
              <a:t>externally</a:t>
            </a:r>
            <a:endParaRPr lang="sv-SE" dirty="0"/>
          </a:p>
          <a:p>
            <a:endParaRPr lang="sv-SE" dirty="0"/>
          </a:p>
          <a:p>
            <a:r>
              <a:rPr lang="sv-SE" dirty="0"/>
              <a:t>FCs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longer</a:t>
            </a:r>
            <a:r>
              <a:rPr lang="sv-SE" dirty="0"/>
              <a:t> </a:t>
            </a:r>
            <a:r>
              <a:rPr lang="sv-SE" dirty="0" err="1"/>
              <a:t>ranges</a:t>
            </a:r>
            <a:r>
              <a:rPr lang="sv-SE" dirty="0"/>
              <a:t>, </a:t>
            </a:r>
            <a:r>
              <a:rPr lang="sv-SE" dirty="0" err="1"/>
              <a:t>higher</a:t>
            </a:r>
            <a:r>
              <a:rPr lang="sv-SE" dirty="0"/>
              <a:t> </a:t>
            </a:r>
            <a:r>
              <a:rPr lang="sv-SE" dirty="0" err="1"/>
              <a:t>energy</a:t>
            </a:r>
            <a:r>
              <a:rPr lang="sv-SE" dirty="0"/>
              <a:t> </a:t>
            </a:r>
            <a:r>
              <a:rPr lang="sv-SE" dirty="0" err="1"/>
              <a:t>densities</a:t>
            </a:r>
            <a:r>
              <a:rPr lang="sv-SE" dirty="0"/>
              <a:t> and faster </a:t>
            </a:r>
            <a:r>
              <a:rPr lang="sv-SE" dirty="0" err="1"/>
              <a:t>refueling</a:t>
            </a:r>
            <a:r>
              <a:rPr lang="sv-SE" dirty="0"/>
              <a:t> </a:t>
            </a:r>
            <a:r>
              <a:rPr lang="sv-SE" dirty="0" err="1"/>
              <a:t>times</a:t>
            </a:r>
            <a:r>
              <a:rPr lang="sv-SE" dirty="0"/>
              <a:t> as </a:t>
            </a:r>
            <a:r>
              <a:rPr lang="sv-SE" dirty="0" err="1"/>
              <a:t>compared</a:t>
            </a:r>
            <a:r>
              <a:rPr lang="sv-SE" dirty="0"/>
              <a:t> to </a:t>
            </a:r>
            <a:r>
              <a:rPr lang="sv-SE" dirty="0" err="1"/>
              <a:t>battery</a:t>
            </a:r>
            <a:r>
              <a:rPr lang="sv-SE" dirty="0"/>
              <a:t> </a:t>
            </a:r>
            <a:r>
              <a:rPr lang="sv-SE" dirty="0" err="1"/>
              <a:t>technology</a:t>
            </a:r>
            <a:endParaRPr lang="sv-SE" dirty="0"/>
          </a:p>
          <a:p>
            <a:endParaRPr lang="sv-S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C566BC7-DF4D-454A-AC59-07173AD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38" y="1051362"/>
            <a:ext cx="4681090" cy="4755275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EA941161-2393-4D67-8100-CB5C6A1F1792}"/>
              </a:ext>
            </a:extLst>
          </p:cNvPr>
          <p:cNvSpPr txBox="1"/>
          <p:nvPr/>
        </p:nvSpPr>
        <p:spPr>
          <a:xfrm>
            <a:off x="2130599" y="4484993"/>
            <a:ext cx="3146854" cy="29409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99">
              <a:spcBef>
                <a:spcPts val="133"/>
              </a:spcBef>
            </a:pPr>
            <a:r>
              <a:rPr dirty="0">
                <a:solidFill>
                  <a:srgbClr val="252525"/>
                </a:solidFill>
                <a:cs typeface="Arial"/>
              </a:rPr>
              <a:t>H</a:t>
            </a:r>
            <a:r>
              <a:rPr baseline="-20833" dirty="0">
                <a:solidFill>
                  <a:srgbClr val="252525"/>
                </a:solidFill>
                <a:cs typeface="Arial"/>
              </a:rPr>
              <a:t>2</a:t>
            </a:r>
            <a:r>
              <a:rPr spc="309" baseline="-20833" dirty="0">
                <a:solidFill>
                  <a:srgbClr val="252525"/>
                </a:solidFill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cs typeface="Arial"/>
              </a:rPr>
              <a:t>+</a:t>
            </a:r>
            <a:r>
              <a:rPr spc="-7" dirty="0">
                <a:solidFill>
                  <a:srgbClr val="252525"/>
                </a:solidFill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cs typeface="Arial"/>
              </a:rPr>
              <a:t>½O</a:t>
            </a:r>
            <a:r>
              <a:rPr baseline="-20833" dirty="0">
                <a:solidFill>
                  <a:srgbClr val="252525"/>
                </a:solidFill>
                <a:cs typeface="Arial"/>
              </a:rPr>
              <a:t>2</a:t>
            </a:r>
            <a:r>
              <a:rPr spc="309" baseline="-20833" dirty="0">
                <a:solidFill>
                  <a:srgbClr val="252525"/>
                </a:solidFill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cs typeface="Arial"/>
              </a:rPr>
              <a:t>→ </a:t>
            </a:r>
            <a:r>
              <a:rPr spc="-33" dirty="0">
                <a:solidFill>
                  <a:srgbClr val="252525"/>
                </a:solidFill>
                <a:cs typeface="Arial"/>
              </a:rPr>
              <a:t>H</a:t>
            </a:r>
            <a:r>
              <a:rPr spc="-49" baseline="-20833" dirty="0">
                <a:solidFill>
                  <a:srgbClr val="252525"/>
                </a:solidFill>
                <a:cs typeface="Arial"/>
              </a:rPr>
              <a:t>2</a:t>
            </a:r>
            <a:r>
              <a:rPr spc="-33" dirty="0">
                <a:solidFill>
                  <a:srgbClr val="252525"/>
                </a:solidFill>
                <a:cs typeface="Arial"/>
              </a:rPr>
              <a:t>O</a:t>
            </a:r>
            <a:endParaRPr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5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65" y="565025"/>
            <a:ext cx="660992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80" dirty="0"/>
              <a:t>How</a:t>
            </a:r>
            <a:r>
              <a:rPr spc="-207" dirty="0"/>
              <a:t> </a:t>
            </a:r>
            <a:r>
              <a:rPr spc="-100" dirty="0"/>
              <a:t>does</a:t>
            </a:r>
            <a:r>
              <a:rPr spc="-213" dirty="0"/>
              <a:t> </a:t>
            </a:r>
            <a:r>
              <a:rPr dirty="0"/>
              <a:t>a</a:t>
            </a:r>
            <a:r>
              <a:rPr spc="-200" dirty="0"/>
              <a:t> </a:t>
            </a:r>
            <a:r>
              <a:rPr spc="-100" dirty="0"/>
              <a:t>fuel</a:t>
            </a:r>
            <a:r>
              <a:rPr spc="-213" dirty="0"/>
              <a:t> </a:t>
            </a:r>
            <a:r>
              <a:rPr spc="-93" dirty="0"/>
              <a:t>cell</a:t>
            </a:r>
            <a:r>
              <a:rPr spc="-180" dirty="0"/>
              <a:t> </a:t>
            </a:r>
            <a:r>
              <a:rPr spc="-60" dirty="0"/>
              <a:t>work?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586" y="1255099"/>
            <a:ext cx="3429847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867" spc="-1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chemical</a:t>
            </a:r>
            <a:r>
              <a:rPr sz="1867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combustion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reaction: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8622" y="1747534"/>
            <a:ext cx="258656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Burning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Hydrogen:</a:t>
            </a:r>
            <a:endParaRPr sz="21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0122" y="1776578"/>
            <a:ext cx="18939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1600" dirty="0">
                <a:solidFill>
                  <a:srgbClr val="252525"/>
                </a:solidFill>
                <a:latin typeface="Symbol"/>
                <a:cs typeface="Symbol"/>
              </a:rPr>
              <a:t>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1600" spc="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=</a:t>
            </a:r>
            <a:r>
              <a:rPr sz="16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285.8</a:t>
            </a:r>
            <a:r>
              <a:rPr sz="1600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252525"/>
                </a:solidFill>
                <a:latin typeface="Arial"/>
                <a:cs typeface="Arial"/>
              </a:rPr>
              <a:t>kJ/mol)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6463" y="2403857"/>
            <a:ext cx="4315967" cy="32369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75868" y="2464129"/>
            <a:ext cx="1553633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Combustion:</a:t>
            </a:r>
            <a:endParaRPr sz="2133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67100" y="4873964"/>
            <a:ext cx="2019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50799">
              <a:spcBef>
                <a:spcPts val="33"/>
              </a:spcBef>
            </a:pPr>
            <a:fld id="{81D60167-4931-47E6-BA6A-407CBD079E47}" type="slidenum">
              <a:rPr lang="sv-SE" smtClean="0"/>
              <a:pPr marL="38100">
                <a:spcBef>
                  <a:spcPts val="25"/>
                </a:spcBef>
              </a:pPr>
              <a:t>5</a:t>
            </a:fld>
            <a:endParaRPr spc="-33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8405052" y="4874623"/>
            <a:ext cx="54355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sv-SE" spc="-10"/>
              <a:t>2022-01-</a:t>
            </a:r>
            <a:r>
              <a:rPr lang="sv-SE" spc="-35"/>
              <a:t>21</a:t>
            </a:r>
            <a:endParaRPr spc="-47" dirty="0"/>
          </a:p>
        </p:txBody>
      </p:sp>
      <p:sp>
        <p:nvSpPr>
          <p:cNvPr id="9" name="object 9"/>
          <p:cNvSpPr txBox="1"/>
          <p:nvPr/>
        </p:nvSpPr>
        <p:spPr>
          <a:xfrm>
            <a:off x="1475867" y="2788309"/>
            <a:ext cx="259927" cy="880455"/>
          </a:xfrm>
          <a:prstGeom prst="rect">
            <a:avLst/>
          </a:prstGeom>
        </p:spPr>
        <p:txBody>
          <a:bodyPr vert="horz" wrap="square" lIns="0" tIns="120227" rIns="0" bIns="0" rtlCol="0">
            <a:spAutoFit/>
          </a:bodyPr>
          <a:lstStyle/>
          <a:p>
            <a:pPr marL="16933">
              <a:spcBef>
                <a:spcPts val="947"/>
              </a:spcBef>
            </a:pPr>
            <a:r>
              <a:rPr sz="2133" spc="-33" dirty="0">
                <a:solidFill>
                  <a:srgbClr val="464646"/>
                </a:solidFill>
                <a:latin typeface="Arial"/>
                <a:cs typeface="Arial"/>
              </a:rPr>
              <a:t>1.</a:t>
            </a:r>
            <a:endParaRPr sz="2133">
              <a:latin typeface="Arial"/>
              <a:cs typeface="Arial"/>
            </a:endParaRPr>
          </a:p>
          <a:p>
            <a:pPr marL="16933">
              <a:spcBef>
                <a:spcPts val="820"/>
              </a:spcBef>
            </a:pPr>
            <a:r>
              <a:rPr sz="2133" spc="-33" dirty="0">
                <a:solidFill>
                  <a:srgbClr val="464646"/>
                </a:solidFill>
                <a:latin typeface="Arial"/>
                <a:cs typeface="Arial"/>
              </a:rPr>
              <a:t>2.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1600" y="2788309"/>
            <a:ext cx="4407747" cy="23174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3994" marR="623130" indent="-847">
              <a:lnSpc>
                <a:spcPct val="131900"/>
              </a:lnSpc>
              <a:spcBef>
                <a:spcPts val="133"/>
              </a:spcBef>
            </a:pP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Molecules</a:t>
            </a:r>
            <a:r>
              <a:rPr sz="2133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collide</a:t>
            </a:r>
            <a:r>
              <a:rPr sz="2133" spc="-9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(H</a:t>
            </a:r>
            <a:r>
              <a:rPr sz="2100" baseline="-21164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100" spc="229" baseline="-21164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100" spc="-49" baseline="-21164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)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Bonds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are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broken/formed</a:t>
            </a:r>
            <a:endParaRPr sz="2133" dirty="0">
              <a:latin typeface="Arial"/>
              <a:cs typeface="Arial"/>
            </a:endParaRPr>
          </a:p>
          <a:p>
            <a:pPr marL="761134" indent="-711182">
              <a:spcBef>
                <a:spcPts val="93"/>
              </a:spcBef>
              <a:buClr>
                <a:srgbClr val="464646"/>
              </a:buClr>
              <a:buChar char="•"/>
              <a:tabLst>
                <a:tab pos="761134" algn="l"/>
                <a:tab pos="761981" algn="l"/>
              </a:tabLst>
            </a:pP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H-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O-O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bonds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are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broken</a:t>
            </a:r>
            <a:endParaRPr sz="1867" dirty="0">
              <a:latin typeface="Arial"/>
              <a:cs typeface="Arial"/>
            </a:endParaRPr>
          </a:p>
          <a:p>
            <a:pPr marL="761134" indent="-711182">
              <a:spcBef>
                <a:spcPts val="347"/>
              </a:spcBef>
              <a:buClr>
                <a:srgbClr val="464646"/>
              </a:buClr>
              <a:buChar char="•"/>
              <a:tabLst>
                <a:tab pos="761134" algn="l"/>
                <a:tab pos="761981" algn="l"/>
              </a:tabLst>
            </a:pP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H-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bonds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are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formed</a:t>
            </a:r>
            <a:endParaRPr sz="1867" dirty="0">
              <a:latin typeface="Arial"/>
              <a:cs typeface="Arial"/>
            </a:endParaRPr>
          </a:p>
          <a:p>
            <a:pPr marL="761134" indent="-711182">
              <a:spcBef>
                <a:spcPts val="353"/>
              </a:spcBef>
              <a:buClr>
                <a:srgbClr val="464646"/>
              </a:buClr>
              <a:buChar char="•"/>
              <a:tabLst>
                <a:tab pos="761134" algn="l"/>
                <a:tab pos="761981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Redistribution</a:t>
            </a:r>
            <a:r>
              <a:rPr sz="1867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867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electronic</a:t>
            </a:r>
            <a:r>
              <a:rPr sz="1867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charge</a:t>
            </a:r>
            <a:endParaRPr sz="1867" dirty="0">
              <a:latin typeface="Arial"/>
              <a:cs typeface="Arial"/>
            </a:endParaRPr>
          </a:p>
          <a:p>
            <a:pPr marL="253994">
              <a:spcBef>
                <a:spcPts val="1092"/>
              </a:spcBef>
            </a:pP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Product</a:t>
            </a: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formed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5867" y="4739969"/>
            <a:ext cx="2599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33" dirty="0">
                <a:solidFill>
                  <a:srgbClr val="464646"/>
                </a:solidFill>
                <a:latin typeface="Arial"/>
                <a:cs typeface="Arial"/>
              </a:rPr>
              <a:t>3.</a:t>
            </a:r>
            <a:endParaRPr sz="2133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2000" y="5491029"/>
            <a:ext cx="5395805" cy="883020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marL="863578" indent="-813626">
              <a:spcBef>
                <a:spcPts val="967"/>
              </a:spcBef>
              <a:buClr>
                <a:srgbClr val="FF0000"/>
              </a:buClr>
              <a:buFont typeface="Wingdings"/>
              <a:buChar char=""/>
              <a:tabLst>
                <a:tab pos="863578" algn="l"/>
                <a:tab pos="864425" algn="l"/>
              </a:tabLst>
            </a:pPr>
            <a:r>
              <a:rPr sz="2133" spc="-40" dirty="0">
                <a:solidFill>
                  <a:srgbClr val="252525"/>
                </a:solidFill>
                <a:latin typeface="Arial"/>
                <a:cs typeface="Arial"/>
              </a:rPr>
              <a:t>Takes</a:t>
            </a:r>
            <a:r>
              <a:rPr sz="2133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place</a:t>
            </a:r>
            <a:r>
              <a:rPr sz="2133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on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order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ps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13" dirty="0">
                <a:solidFill>
                  <a:srgbClr val="252525"/>
                </a:solidFill>
                <a:latin typeface="Arial"/>
                <a:cs typeface="Arial"/>
              </a:rPr>
              <a:t>(10</a:t>
            </a:r>
            <a:r>
              <a:rPr sz="2100" spc="-20" baseline="2645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2100" spc="-49" baseline="26455" dirty="0">
                <a:solidFill>
                  <a:srgbClr val="252525"/>
                </a:solidFill>
                <a:latin typeface="Arial"/>
                <a:cs typeface="Arial"/>
              </a:rPr>
              <a:t>12</a:t>
            </a:r>
            <a:r>
              <a:rPr sz="2133" spc="-33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133" dirty="0">
              <a:latin typeface="Arial"/>
              <a:cs typeface="Arial"/>
            </a:endParaRPr>
          </a:p>
          <a:p>
            <a:pPr marL="863578" indent="-813626">
              <a:spcBef>
                <a:spcPts val="827"/>
              </a:spcBef>
              <a:buClr>
                <a:srgbClr val="FF0000"/>
              </a:buClr>
              <a:buFont typeface="Wingdings"/>
              <a:buChar char=""/>
              <a:tabLst>
                <a:tab pos="863578" algn="l"/>
                <a:tab pos="864425" algn="l"/>
              </a:tabLst>
            </a:pP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Energy</a:t>
            </a:r>
            <a:r>
              <a:rPr sz="2133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difference</a:t>
            </a:r>
            <a:r>
              <a:rPr sz="2133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133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released</a:t>
            </a:r>
            <a:r>
              <a:rPr sz="2133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2133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133" spc="-27" dirty="0">
                <a:solidFill>
                  <a:srgbClr val="252525"/>
                </a:solidFill>
                <a:latin typeface="Arial"/>
                <a:cs typeface="Arial"/>
              </a:rPr>
              <a:t>heat</a:t>
            </a:r>
            <a:endParaRPr sz="2133" dirty="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EE9179-8D93-4137-8CA3-6035E8E4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533" y="1776578"/>
            <a:ext cx="2030440" cy="3575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E01D-6BC5-48A0-96FF-5B6B0A65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a </a:t>
            </a:r>
            <a:r>
              <a:rPr lang="sv-SE" dirty="0" err="1"/>
              <a:t>fuel</a:t>
            </a:r>
            <a:r>
              <a:rPr lang="sv-SE" dirty="0"/>
              <a:t> cell </a:t>
            </a:r>
            <a:r>
              <a:rPr lang="sv-SE" dirty="0" err="1"/>
              <a:t>work</a:t>
            </a:r>
            <a:r>
              <a:rPr lang="sv-SE" dirty="0"/>
              <a:t>?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5970C4D-EF57-4A70-A397-29684E2F8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8"/>
          <a:stretch/>
        </p:blipFill>
        <p:spPr>
          <a:xfrm>
            <a:off x="4645077" y="2139922"/>
            <a:ext cx="3143156" cy="42037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B5792-9AF2-45E3-BE9F-A98BFD9AB95B}"/>
              </a:ext>
            </a:extLst>
          </p:cNvPr>
          <p:cNvSpPr txBox="1"/>
          <p:nvPr/>
        </p:nvSpPr>
        <p:spPr>
          <a:xfrm>
            <a:off x="4569613" y="271792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Anode</a:t>
            </a:r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1C976-2398-41AE-AA52-673C905EAA28}"/>
              </a:ext>
            </a:extLst>
          </p:cNvPr>
          <p:cNvSpPr txBox="1"/>
          <p:nvPr/>
        </p:nvSpPr>
        <p:spPr>
          <a:xfrm>
            <a:off x="6889999" y="2727547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Cathode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F3F87-A0C5-4820-A455-059F464C0742}"/>
              </a:ext>
            </a:extLst>
          </p:cNvPr>
          <p:cNvSpPr txBox="1"/>
          <p:nvPr/>
        </p:nvSpPr>
        <p:spPr>
          <a:xfrm>
            <a:off x="5745874" y="1862788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e- </a:t>
            </a:r>
            <a:r>
              <a:rPr lang="sv-SE" dirty="0">
                <a:sym typeface="Wingdings" panose="05000000000000000000" pitchFamily="2" charset="2"/>
              </a:rPr>
              <a:t> </a:t>
            </a:r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CCE5-F335-4C56-BB24-DB9A3D1C6706}"/>
              </a:ext>
            </a:extLst>
          </p:cNvPr>
          <p:cNvSpPr txBox="1"/>
          <p:nvPr/>
        </p:nvSpPr>
        <p:spPr>
          <a:xfrm>
            <a:off x="5855017" y="42565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ym typeface="Wingdings" panose="05000000000000000000" pitchFamily="2" charset="2"/>
              </a:rPr>
              <a:t>H+ </a:t>
            </a:r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B7467-BA3A-4A0B-8786-D2B879C254EE}"/>
              </a:ext>
            </a:extLst>
          </p:cNvPr>
          <p:cNvSpPr txBox="1"/>
          <p:nvPr/>
        </p:nvSpPr>
        <p:spPr>
          <a:xfrm>
            <a:off x="847199" y="2054963"/>
            <a:ext cx="328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Separating</a:t>
            </a:r>
            <a:r>
              <a:rPr lang="sv-SE" dirty="0"/>
              <a:t> </a:t>
            </a:r>
            <a:r>
              <a:rPr lang="sv-SE" dirty="0" err="1"/>
              <a:t>reactions</a:t>
            </a:r>
            <a:r>
              <a:rPr lang="sv-SE" dirty="0"/>
              <a:t> </a:t>
            </a:r>
            <a:r>
              <a:rPr lang="sv-SE" dirty="0" err="1"/>
              <a:t>allows</a:t>
            </a:r>
            <a:r>
              <a:rPr lang="sv-SE" dirty="0"/>
              <a:t> </a:t>
            </a:r>
            <a:r>
              <a:rPr lang="sv-SE" dirty="0" err="1"/>
              <a:t>us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electrons</a:t>
            </a:r>
            <a:r>
              <a:rPr lang="sv-SE" dirty="0"/>
              <a:t> to </a:t>
            </a:r>
            <a:r>
              <a:rPr lang="sv-SE" dirty="0" err="1"/>
              <a:t>perform</a:t>
            </a:r>
            <a:r>
              <a:rPr lang="sv-SE" dirty="0"/>
              <a:t>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before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recombined</a:t>
            </a:r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60A7-E203-4F6D-B0ED-31FE2C5D3710}"/>
              </a:ext>
            </a:extLst>
          </p:cNvPr>
          <p:cNvSpPr txBox="1"/>
          <p:nvPr/>
        </p:nvSpPr>
        <p:spPr>
          <a:xfrm>
            <a:off x="838200" y="1499738"/>
            <a:ext cx="36931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v-SE" sz="2400" dirty="0" err="1"/>
              <a:t>Separate</a:t>
            </a:r>
            <a:r>
              <a:rPr lang="sv-SE" sz="2400" dirty="0"/>
              <a:t> </a:t>
            </a:r>
            <a:r>
              <a:rPr lang="sv-SE" sz="2400" dirty="0" err="1"/>
              <a:t>reactions</a:t>
            </a:r>
            <a:r>
              <a:rPr lang="sv-SE" sz="2400" dirty="0"/>
              <a:t> in space!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B81851-A921-49AF-BAE5-825DDBC6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2" y="4229762"/>
            <a:ext cx="3474008" cy="323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0F3448-C3CC-4C5E-8973-7C2FB9FD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216" y="4212079"/>
            <a:ext cx="4715207" cy="330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C8AFA1-295C-430F-BFFD-2CF8A522A31B}"/>
              </a:ext>
            </a:extLst>
          </p:cNvPr>
          <p:cNvSpPr txBox="1"/>
          <p:nvPr/>
        </p:nvSpPr>
        <p:spPr>
          <a:xfrm>
            <a:off x="1702676" y="4843857"/>
            <a:ext cx="231704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1400" dirty="0"/>
              <a:t>Hydrogen oxidation </a:t>
            </a:r>
            <a:r>
              <a:rPr lang="sv-SE" sz="1400" dirty="0" err="1"/>
              <a:t>reaction</a:t>
            </a:r>
            <a:endParaRPr lang="sv-S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673F1-C77D-4F7F-9991-37EA863868EE}"/>
              </a:ext>
            </a:extLst>
          </p:cNvPr>
          <p:cNvSpPr txBox="1"/>
          <p:nvPr/>
        </p:nvSpPr>
        <p:spPr>
          <a:xfrm>
            <a:off x="8021793" y="4843857"/>
            <a:ext cx="2117952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1400" dirty="0"/>
              <a:t>Oxygen </a:t>
            </a:r>
            <a:r>
              <a:rPr lang="sv-SE" sz="1400" dirty="0" err="1"/>
              <a:t>reduction</a:t>
            </a:r>
            <a:r>
              <a:rPr lang="sv-SE" sz="1400" dirty="0"/>
              <a:t> </a:t>
            </a:r>
            <a:r>
              <a:rPr lang="sv-SE" sz="1400" dirty="0" err="1"/>
              <a:t>reaction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91602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1023010"/>
            <a:ext cx="14020800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00" dirty="0"/>
              <a:t>Fuel</a:t>
            </a:r>
            <a:r>
              <a:rPr spc="-227" dirty="0"/>
              <a:t> </a:t>
            </a:r>
            <a:r>
              <a:rPr spc="-87" dirty="0"/>
              <a:t>Cell</a:t>
            </a:r>
            <a:r>
              <a:rPr spc="-180" dirty="0"/>
              <a:t> </a:t>
            </a:r>
            <a:r>
              <a:rPr spc="-87"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8026" y="1538223"/>
            <a:ext cx="10548620" cy="4368846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185415" marR="121070" indent="-169329">
              <a:lnSpc>
                <a:spcPts val="2160"/>
              </a:lnSpc>
              <a:spcBef>
                <a:spcPts val="407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1838/1839</a:t>
            </a:r>
            <a:r>
              <a:rPr sz="2000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Both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Christian</a:t>
            </a:r>
            <a:r>
              <a:rPr sz="2000" b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Friedrich</a:t>
            </a:r>
            <a:r>
              <a:rPr sz="2000" b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Schönbein</a:t>
            </a:r>
            <a:r>
              <a:rPr sz="2000" b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William</a:t>
            </a:r>
            <a:r>
              <a:rPr sz="2000" b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Robert</a:t>
            </a:r>
            <a:r>
              <a:rPr sz="2000" b="1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Grove</a:t>
            </a:r>
            <a:r>
              <a:rPr sz="2000" b="1" spc="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described</a:t>
            </a:r>
            <a:r>
              <a:rPr sz="20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33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effect</a:t>
            </a:r>
            <a:r>
              <a:rPr sz="2000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20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252525"/>
                </a:solidFill>
                <a:latin typeface="Arial"/>
                <a:cs typeface="Arial"/>
              </a:rPr>
              <a:t>operation.</a:t>
            </a:r>
            <a:endParaRPr sz="2000">
              <a:latin typeface="Arial"/>
              <a:cs typeface="Arial"/>
            </a:endParaRPr>
          </a:p>
          <a:p>
            <a:pPr marL="16933" marR="79585">
              <a:lnSpc>
                <a:spcPts val="1587"/>
              </a:lnSpc>
              <a:spcBef>
                <a:spcPts val="1320"/>
              </a:spcBef>
            </a:pP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“Two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strips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platinum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inches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long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three-eighths</a:t>
            </a:r>
            <a:r>
              <a:rPr sz="1467" i="1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inch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wide,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standing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erect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at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short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distance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from</a:t>
            </a:r>
            <a:r>
              <a:rPr sz="1467" i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each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other,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passed,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hermetically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sealed,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through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botton1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bell glass;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projecting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ends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were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made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communicate</a:t>
            </a:r>
            <a:r>
              <a:rPr sz="1467" i="1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delicate galvanometer;</a:t>
            </a:r>
            <a:r>
              <a:rPr sz="1467" i="1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glass was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filled</a:t>
            </a:r>
            <a:r>
              <a:rPr sz="1467" i="1" spc="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water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acidulated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sz="1467" i="1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sulphuric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acid”</a:t>
            </a:r>
            <a:endParaRPr sz="1467">
              <a:latin typeface="Arial"/>
              <a:cs typeface="Arial"/>
            </a:endParaRPr>
          </a:p>
          <a:p>
            <a:pPr marL="16933" marR="6773" algn="just">
              <a:lnSpc>
                <a:spcPts val="1587"/>
              </a:lnSpc>
              <a:spcBef>
                <a:spcPts val="1333"/>
              </a:spcBef>
            </a:pP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“The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instant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tubes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were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lowered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so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expose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part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surfaces</a:t>
            </a:r>
            <a:r>
              <a:rPr sz="1467" i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platinum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gases,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galvanometer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needle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was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deflected</a:t>
            </a:r>
            <a:r>
              <a:rPr sz="1467" i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so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strongly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as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turn</a:t>
            </a:r>
            <a:r>
              <a:rPr sz="1467" i="1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more</a:t>
            </a:r>
            <a:r>
              <a:rPr sz="1467" i="1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than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half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round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: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it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remained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stationary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at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15°,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platinum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hydrogen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being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similar 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to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zinc</a:t>
            </a:r>
            <a:r>
              <a:rPr sz="1467" i="1" spc="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element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pile.”</a:t>
            </a:r>
            <a:endParaRPr sz="1467">
              <a:latin typeface="Arial"/>
              <a:cs typeface="Arial"/>
            </a:endParaRPr>
          </a:p>
          <a:p>
            <a:pPr marL="16933" marR="111757">
              <a:lnSpc>
                <a:spcPts val="1587"/>
              </a:lnSpc>
              <a:spcBef>
                <a:spcPts val="1320"/>
              </a:spcBef>
              <a:tabLst>
                <a:tab pos="1844841" algn="l"/>
              </a:tabLst>
            </a:pP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“After</a:t>
            </a:r>
            <a:r>
              <a:rPr sz="1467" i="1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24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hours,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water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had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risen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half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inch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tube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containing</a:t>
            </a:r>
            <a:r>
              <a:rPr sz="1467" i="1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hydrogen,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three</a:t>
            </a:r>
            <a:r>
              <a:rPr sz="1467" i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eighths</a:t>
            </a:r>
            <a:r>
              <a:rPr sz="1467" i="1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an</a:t>
            </a:r>
            <a:r>
              <a:rPr sz="1467" i="1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inch</a:t>
            </a:r>
            <a:r>
              <a:rPr sz="1467" i="1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sz="1467" i="1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467" i="1" spc="-13" dirty="0">
                <a:solidFill>
                  <a:srgbClr val="252525"/>
                </a:solidFill>
                <a:latin typeface="Arial"/>
                <a:cs typeface="Arial"/>
              </a:rPr>
              <a:t>containing oxygen.”</a:t>
            </a:r>
            <a:r>
              <a:rPr sz="1467" i="1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Grove,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Phil.</a:t>
            </a:r>
            <a:r>
              <a:rPr sz="1467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Mag.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S.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3.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Vol.</a:t>
            </a:r>
            <a:r>
              <a:rPr sz="1467" spc="-4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14.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No.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86,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Feb. </a:t>
            </a:r>
            <a:r>
              <a:rPr sz="1467" spc="-13" dirty="0">
                <a:solidFill>
                  <a:srgbClr val="252525"/>
                </a:solidFill>
                <a:latin typeface="Times New Roman"/>
                <a:cs typeface="Times New Roman"/>
              </a:rPr>
              <a:t>1839.</a:t>
            </a:r>
            <a:endParaRPr sz="146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2067">
              <a:latin typeface="Times New Roman"/>
              <a:cs typeface="Times New Roman"/>
            </a:endParaRPr>
          </a:p>
          <a:p>
            <a:pPr marL="185415" marR="3711694" indent="-169329">
              <a:lnSpc>
                <a:spcPts val="2160"/>
              </a:lnSpc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1842</a:t>
            </a:r>
            <a:r>
              <a:rPr sz="20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William</a:t>
            </a:r>
            <a:r>
              <a:rPr sz="2000" b="1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525"/>
                </a:solidFill>
                <a:latin typeface="Arial"/>
                <a:cs typeface="Arial"/>
              </a:rPr>
              <a:t>Robert Grove</a:t>
            </a:r>
            <a:r>
              <a:rPr sz="2000" b="1" spc="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demonstrated</a:t>
            </a:r>
            <a:r>
              <a:rPr sz="2000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sz="2000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252525"/>
                </a:solidFill>
                <a:latin typeface="Arial"/>
                <a:cs typeface="Arial"/>
              </a:rPr>
              <a:t>connecting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cells</a:t>
            </a:r>
            <a:r>
              <a:rPr sz="20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2000" spc="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series</a:t>
            </a:r>
            <a:r>
              <a:rPr sz="2000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produced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000" spc="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potential</a:t>
            </a:r>
            <a:r>
              <a:rPr sz="20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sz="2000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could</a:t>
            </a:r>
            <a:r>
              <a:rPr sz="2000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split</a:t>
            </a:r>
            <a:r>
              <a:rPr sz="2000" spc="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spc="-13" dirty="0">
                <a:solidFill>
                  <a:srgbClr val="252525"/>
                </a:solidFill>
                <a:latin typeface="Arial"/>
                <a:cs typeface="Arial"/>
              </a:rPr>
              <a:t>water.</a:t>
            </a:r>
            <a:endParaRPr sz="2000">
              <a:latin typeface="Arial"/>
              <a:cs typeface="Arial"/>
            </a:endParaRPr>
          </a:p>
          <a:p>
            <a:pPr marL="185415">
              <a:spcBef>
                <a:spcPts val="1953"/>
              </a:spcBef>
            </a:pP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Grove,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Phil.</a:t>
            </a:r>
            <a:r>
              <a:rPr sz="1467" spc="-33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Mag.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S.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s.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Vol.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21.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No.</a:t>
            </a:r>
            <a:r>
              <a:rPr sz="1467" spc="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140.</a:t>
            </a:r>
            <a:r>
              <a:rPr sz="1467" spc="-2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dirty="0">
                <a:solidFill>
                  <a:srgbClr val="252525"/>
                </a:solidFill>
                <a:latin typeface="Times New Roman"/>
                <a:cs typeface="Times New Roman"/>
              </a:rPr>
              <a:t>Dec.</a:t>
            </a:r>
            <a:r>
              <a:rPr sz="1467" spc="-7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467" spc="-13" dirty="0">
                <a:solidFill>
                  <a:srgbClr val="252525"/>
                </a:solidFill>
                <a:latin typeface="Times New Roman"/>
                <a:cs typeface="Times New Roman"/>
              </a:rPr>
              <a:t>1842.</a:t>
            </a:r>
            <a:endParaRPr sz="1467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655" y="4173745"/>
            <a:ext cx="3453749" cy="26232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7100" y="4873964"/>
            <a:ext cx="20192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25"/>
              </a:spcBef>
            </a:pPr>
            <a:fld id="{81D60167-4931-47E6-BA6A-407CBD079E47}" type="slidenum">
              <a:rPr lang="sv-SE" smtClean="0"/>
              <a:pPr marL="38100">
                <a:spcBef>
                  <a:spcPts val="25"/>
                </a:spcBef>
              </a:pPr>
              <a:t>7</a:t>
            </a:fld>
            <a:endParaRPr spc="-33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8405052" y="4874623"/>
            <a:ext cx="54355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sv-SE" spc="-10"/>
              <a:t>2022-01-</a:t>
            </a:r>
            <a:r>
              <a:rPr lang="sv-SE" spc="-35"/>
              <a:t>21</a:t>
            </a:r>
            <a:endParaRPr spc="-4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464" y="565025"/>
            <a:ext cx="4087707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100" dirty="0"/>
              <a:t>Fuel</a:t>
            </a:r>
            <a:r>
              <a:rPr spc="-227" dirty="0"/>
              <a:t> </a:t>
            </a:r>
            <a:r>
              <a:rPr spc="-87" dirty="0"/>
              <a:t>Cell</a:t>
            </a:r>
            <a:r>
              <a:rPr spc="-180" dirty="0"/>
              <a:t> </a:t>
            </a:r>
            <a:r>
              <a:rPr spc="-87" dirty="0"/>
              <a:t>History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666" y="1235790"/>
            <a:ext cx="7785100" cy="5144528"/>
          </a:xfrm>
          <a:prstGeom prst="rect">
            <a:avLst/>
          </a:prstGeom>
        </p:spPr>
        <p:txBody>
          <a:bodyPr vert="horz" wrap="square" lIns="0" tIns="49953" rIns="0" bIns="0" rtlCol="0">
            <a:spAutoFit/>
          </a:bodyPr>
          <a:lstStyle/>
          <a:p>
            <a:pPr marL="184569" marR="348818" indent="-168481">
              <a:lnSpc>
                <a:spcPts val="2013"/>
              </a:lnSpc>
              <a:spcBef>
                <a:spcPts val="393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1932-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60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10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Alkaline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Cells,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NASA’s</a:t>
            </a:r>
            <a:r>
              <a:rPr sz="1867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Apollo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space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program. 1960-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90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PEM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Cell,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used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Gemini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space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program,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Submarines</a:t>
            </a:r>
            <a:r>
              <a:rPr sz="1867" spc="-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etc.</a:t>
            </a:r>
            <a:endParaRPr sz="1867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  <a:p>
            <a:pPr>
              <a:spcBef>
                <a:spcPts val="67"/>
              </a:spcBef>
              <a:buClr>
                <a:srgbClr val="464646"/>
              </a:buClr>
              <a:buFont typeface="Arial"/>
              <a:buChar char="•"/>
            </a:pPr>
            <a:endParaRPr sz="2400" dirty="0">
              <a:latin typeface="Arial"/>
              <a:cs typeface="Arial"/>
            </a:endParaRPr>
          </a:p>
          <a:p>
            <a:pPr marL="185415" indent="-169329"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1960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powered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tractor</a:t>
            </a:r>
            <a:endParaRPr sz="1867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Arial"/>
              <a:buChar char="•"/>
            </a:pPr>
            <a:endParaRPr sz="2467" dirty="0">
              <a:latin typeface="Arial"/>
              <a:cs typeface="Arial"/>
            </a:endParaRPr>
          </a:p>
          <a:p>
            <a:pPr marL="185415" indent="-169329"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1990</a:t>
            </a:r>
            <a:r>
              <a:rPr sz="1867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Road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test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busses.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Increased</a:t>
            </a:r>
            <a:r>
              <a:rPr sz="1867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research</a:t>
            </a:r>
            <a:endParaRPr sz="1867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Arial"/>
              <a:buChar char="•"/>
            </a:pPr>
            <a:endParaRPr sz="2933" dirty="0">
              <a:latin typeface="Arial"/>
              <a:cs typeface="Arial"/>
            </a:endParaRPr>
          </a:p>
          <a:p>
            <a:pPr marL="185415" marR="6773" indent="-169329">
              <a:lnSpc>
                <a:spcPts val="2013"/>
              </a:lnSpc>
              <a:spcBef>
                <a:spcPts val="7"/>
              </a:spcBef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2000-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2010</a:t>
            </a:r>
            <a:r>
              <a:rPr sz="1867" spc="-11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Large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technical</a:t>
            </a:r>
            <a:r>
              <a:rPr sz="1867" spc="-8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improvements,</a:t>
            </a:r>
            <a:r>
              <a:rPr sz="1867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new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applications,</a:t>
            </a:r>
            <a:r>
              <a:rPr sz="1867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promising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tests,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automotives,</a:t>
            </a:r>
            <a:r>
              <a:rPr sz="1867" spc="-1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backup,</a:t>
            </a:r>
            <a:r>
              <a:rPr sz="1867" spc="-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portable</a:t>
            </a:r>
            <a:r>
              <a:rPr sz="1867" spc="-6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power,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etc.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464646"/>
              </a:buClr>
              <a:buFont typeface="Arial"/>
              <a:buChar char="•"/>
            </a:pPr>
            <a:endParaRPr sz="2667" dirty="0">
              <a:latin typeface="Arial"/>
              <a:cs typeface="Arial"/>
            </a:endParaRPr>
          </a:p>
          <a:p>
            <a:pPr marL="185415" indent="-169329"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2008</a:t>
            </a:r>
            <a:r>
              <a:rPr sz="1867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“the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year</a:t>
            </a:r>
            <a:r>
              <a:rPr sz="1867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that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fuel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cells</a:t>
            </a:r>
            <a:r>
              <a:rPr sz="1867" spc="-3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became</a:t>
            </a:r>
            <a:r>
              <a:rPr sz="1867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true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consumer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252525"/>
                </a:solidFill>
                <a:latin typeface="Arial"/>
                <a:cs typeface="Arial"/>
              </a:rPr>
              <a:t>products”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53"/>
              </a:spcBef>
              <a:buClr>
                <a:srgbClr val="464646"/>
              </a:buClr>
              <a:buFont typeface="Arial"/>
              <a:buChar char="•"/>
            </a:pPr>
            <a:endParaRPr sz="2667" dirty="0">
              <a:latin typeface="Arial"/>
              <a:cs typeface="Arial"/>
            </a:endParaRPr>
          </a:p>
          <a:p>
            <a:pPr marL="185415" indent="-169329">
              <a:buClr>
                <a:srgbClr val="464646"/>
              </a:buClr>
              <a:buChar char="•"/>
              <a:tabLst>
                <a:tab pos="186262" algn="l"/>
              </a:tabLst>
            </a:pP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2013</a:t>
            </a:r>
            <a:r>
              <a:rPr sz="1867" spc="-5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–</a:t>
            </a:r>
            <a:r>
              <a:rPr sz="1867" spc="-47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sz="1867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commercial</a:t>
            </a:r>
            <a:r>
              <a:rPr sz="1867"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252525"/>
                </a:solidFill>
                <a:latin typeface="Arial"/>
                <a:cs typeface="Arial"/>
              </a:rPr>
              <a:t>passenger</a:t>
            </a:r>
            <a:r>
              <a:rPr sz="1867" spc="-73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252525"/>
                </a:solidFill>
                <a:latin typeface="Arial"/>
                <a:cs typeface="Arial"/>
              </a:rPr>
              <a:t>cars</a:t>
            </a:r>
            <a:endParaRPr sz="1867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68064" y="0"/>
            <a:ext cx="8124613" cy="6858000"/>
            <a:chOff x="3051048" y="0"/>
            <a:chExt cx="6093460" cy="5143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831" y="0"/>
              <a:ext cx="2042159" cy="1603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1411223"/>
              <a:ext cx="2383535" cy="16062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8772" y="3986784"/>
              <a:ext cx="2205227" cy="11567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448" y="4175759"/>
              <a:ext cx="2244851" cy="9677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4760" y="2508503"/>
              <a:ext cx="1450847" cy="1450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1048" y="1411224"/>
              <a:ext cx="1822703" cy="12755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0779" y="3081527"/>
              <a:ext cx="1242059" cy="908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A324811-5CA6-401E-86D0-F88B7DDDF998}"/>
              </a:ext>
            </a:extLst>
          </p:cNvPr>
          <p:cNvSpPr txBox="1"/>
          <p:nvPr/>
        </p:nvSpPr>
        <p:spPr>
          <a:xfrm>
            <a:off x="824191" y="3584139"/>
            <a:ext cx="6094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v-SE" sz="1400" dirty="0"/>
              <a:t>Maximum potential (all </a:t>
            </a:r>
            <a:r>
              <a:rPr lang="sv-SE" sz="1400" dirty="0" err="1"/>
              <a:t>work</a:t>
            </a:r>
            <a:r>
              <a:rPr lang="sv-SE" sz="1400" dirty="0"/>
              <a:t> is </a:t>
            </a:r>
            <a:r>
              <a:rPr lang="sv-SE" sz="1400" dirty="0" err="1"/>
              <a:t>electrical</a:t>
            </a:r>
            <a:r>
              <a:rPr lang="sv-SE" sz="1400" dirty="0"/>
              <a:t> </a:t>
            </a:r>
            <a:r>
              <a:rPr lang="sv-SE" sz="1400" dirty="0" err="1"/>
              <a:t>work</a:t>
            </a:r>
            <a:r>
              <a:rPr lang="sv-SE" sz="1400" dirty="0"/>
              <a:t>):</a:t>
            </a:r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r>
              <a:rPr lang="sv-SE" sz="1400" dirty="0"/>
              <a:t>For hydrogen </a:t>
            </a:r>
            <a:r>
              <a:rPr lang="sv-SE" sz="1400" dirty="0" err="1"/>
              <a:t>fuel</a:t>
            </a:r>
            <a:r>
              <a:rPr lang="sv-SE" sz="1400" dirty="0"/>
              <a:t> cell: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F3AB-B7FB-44D1-975D-156878E2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Thermodynamics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55E6-82AA-4999-AF80-A0E88A69A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400" dirty="0" err="1"/>
              <a:t>Gibbs</a:t>
            </a:r>
            <a:r>
              <a:rPr lang="sv-SE" sz="1400" dirty="0"/>
              <a:t> </a:t>
            </a:r>
            <a:r>
              <a:rPr lang="sv-SE" sz="1400" dirty="0" err="1"/>
              <a:t>free</a:t>
            </a:r>
            <a:r>
              <a:rPr lang="sv-SE" sz="1400" dirty="0"/>
              <a:t> </a:t>
            </a:r>
            <a:r>
              <a:rPr lang="sv-SE" sz="1400" dirty="0" err="1"/>
              <a:t>energy</a:t>
            </a:r>
            <a:r>
              <a:rPr lang="sv-SE" sz="1400" dirty="0"/>
              <a:t>:</a:t>
            </a:r>
          </a:p>
          <a:p>
            <a:pPr marL="0" indent="0">
              <a:buNone/>
            </a:pPr>
            <a:r>
              <a:rPr lang="sv-SE" dirty="0"/>
              <a:t>	</a:t>
            </a:r>
            <a:r>
              <a:rPr lang="sv-SE" sz="1400" dirty="0" err="1"/>
              <a:t>Constant</a:t>
            </a:r>
            <a:r>
              <a:rPr lang="sv-SE" sz="1400" dirty="0"/>
              <a:t> </a:t>
            </a:r>
            <a:r>
              <a:rPr lang="sv-SE" sz="1400" dirty="0" err="1"/>
              <a:t>temperature</a:t>
            </a:r>
            <a:r>
              <a:rPr lang="sv-SE" sz="1400" dirty="0"/>
              <a:t> and </a:t>
            </a:r>
            <a:r>
              <a:rPr lang="sv-SE" sz="1400" dirty="0" err="1"/>
              <a:t>pressure</a:t>
            </a:r>
            <a:r>
              <a:rPr lang="sv-SE" sz="1400" dirty="0"/>
              <a:t>:</a:t>
            </a:r>
          </a:p>
          <a:p>
            <a:pPr marL="0" indent="0">
              <a:buNone/>
            </a:pPr>
            <a:r>
              <a:rPr lang="sv-SE" sz="1400" dirty="0"/>
              <a:t>	</a:t>
            </a:r>
            <a:r>
              <a:rPr lang="sv-SE" sz="1400" dirty="0" err="1"/>
              <a:t>Electrical</a:t>
            </a:r>
            <a:r>
              <a:rPr lang="sv-SE" sz="1400" dirty="0"/>
              <a:t> </a:t>
            </a:r>
            <a:r>
              <a:rPr lang="sv-SE" sz="1400" dirty="0" err="1"/>
              <a:t>work</a:t>
            </a:r>
            <a:r>
              <a:rPr lang="sv-SE" sz="1400" dirty="0"/>
              <a:t> </a:t>
            </a:r>
            <a:r>
              <a:rPr lang="sv-SE" sz="1400" dirty="0" err="1"/>
              <a:t>done</a:t>
            </a:r>
            <a:r>
              <a:rPr lang="sv-SE" sz="1400" dirty="0"/>
              <a:t> by cell:</a:t>
            </a:r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endParaRPr lang="sv-SE" sz="1400" dirty="0"/>
          </a:p>
          <a:p>
            <a:pPr marL="0" indent="0">
              <a:buNone/>
            </a:pPr>
            <a:r>
              <a:rPr lang="sv-SE" sz="1400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545CA-74B0-459C-A930-29472865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452" y="1799933"/>
            <a:ext cx="2360341" cy="29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F473A-27A2-4C5F-A1B6-64EF74E1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52" y="2316994"/>
            <a:ext cx="1139448" cy="238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4024B-8440-47D0-B7FD-757E6AED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52" y="2638952"/>
            <a:ext cx="1536865" cy="290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28A7CE-2924-4671-BCFA-C6139F8B0C03}"/>
              </a:ext>
            </a:extLst>
          </p:cNvPr>
          <p:cNvSpPr txBox="1"/>
          <p:nvPr/>
        </p:nvSpPr>
        <p:spPr>
          <a:xfrm>
            <a:off x="7063568" y="2647523"/>
            <a:ext cx="35512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400" dirty="0"/>
              <a:t>n </a:t>
            </a:r>
            <a:r>
              <a:rPr lang="sv-SE" sz="1400" dirty="0" err="1"/>
              <a:t>electrons</a:t>
            </a:r>
            <a:r>
              <a:rPr lang="sv-SE" sz="1400" dirty="0"/>
              <a:t> </a:t>
            </a:r>
            <a:r>
              <a:rPr lang="sv-SE" sz="1400" dirty="0" err="1"/>
              <a:t>transfered</a:t>
            </a:r>
            <a:r>
              <a:rPr lang="sv-SE" sz="1400" dirty="0"/>
              <a:t> in process,</a:t>
            </a:r>
          </a:p>
          <a:p>
            <a:r>
              <a:rPr lang="sv-SE" sz="1400" dirty="0"/>
              <a:t>F </a:t>
            </a:r>
            <a:r>
              <a:rPr lang="sv-SE" sz="1400" dirty="0" err="1"/>
              <a:t>faraday</a:t>
            </a:r>
            <a:r>
              <a:rPr lang="sv-SE" sz="1400" dirty="0"/>
              <a:t> </a:t>
            </a:r>
            <a:r>
              <a:rPr lang="sv-SE" sz="1400" dirty="0" err="1"/>
              <a:t>constant</a:t>
            </a:r>
            <a:r>
              <a:rPr lang="sv-SE" sz="1400" dirty="0"/>
              <a:t> (charge per </a:t>
            </a:r>
            <a:r>
              <a:rPr lang="sv-SE" sz="1400" dirty="0" err="1"/>
              <a:t>mole</a:t>
            </a:r>
            <a:r>
              <a:rPr lang="sv-SE" sz="1400" dirty="0"/>
              <a:t> </a:t>
            </a:r>
            <a:r>
              <a:rPr lang="sv-SE" sz="1400" dirty="0" err="1"/>
              <a:t>electrons</a:t>
            </a:r>
            <a:r>
              <a:rPr lang="sv-SE" sz="1400" dirty="0"/>
              <a:t>)</a:t>
            </a:r>
          </a:p>
          <a:p>
            <a:r>
              <a:rPr lang="sv-SE" sz="1400" dirty="0"/>
              <a:t>E cell </a:t>
            </a:r>
            <a:r>
              <a:rPr lang="sv-SE" sz="1400" dirty="0" err="1"/>
              <a:t>potenital</a:t>
            </a:r>
            <a:endParaRPr lang="sv-SE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424AD-E8D2-4C22-982C-B181AB2B0853}"/>
              </a:ext>
            </a:extLst>
          </p:cNvPr>
          <p:cNvSpPr txBox="1"/>
          <p:nvPr/>
        </p:nvSpPr>
        <p:spPr>
          <a:xfrm>
            <a:off x="7063568" y="2282302"/>
            <a:ext cx="355129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1400" dirty="0"/>
              <a:t>Maximum </a:t>
            </a:r>
            <a:r>
              <a:rPr lang="sv-SE" sz="1400" dirty="0" err="1"/>
              <a:t>work</a:t>
            </a:r>
            <a:r>
              <a:rPr lang="sv-SE" sz="1400" dirty="0"/>
              <a:t> </a:t>
            </a:r>
            <a:r>
              <a:rPr lang="sv-SE" sz="1400" dirty="0" err="1"/>
              <a:t>possible</a:t>
            </a:r>
            <a:r>
              <a:rPr lang="sv-SE" sz="1400" dirty="0"/>
              <a:t> in a </a:t>
            </a:r>
            <a:r>
              <a:rPr lang="sv-SE" sz="1400" dirty="0" err="1"/>
              <a:t>chemical</a:t>
            </a:r>
            <a:r>
              <a:rPr lang="sv-SE" sz="1400" dirty="0"/>
              <a:t> process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08AA36-A0B6-4E4D-82FF-757E59D7D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452" y="3463525"/>
            <a:ext cx="1139449" cy="571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B54154-49DE-4AA0-8EA4-F892212DD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016" y="4294729"/>
            <a:ext cx="602834" cy="206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7A7A27-97E3-48B8-BEDC-C1FCCD9DB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098" y="5144701"/>
            <a:ext cx="2021146" cy="45589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D09855-486F-484A-B71F-C68B56858F4D}"/>
              </a:ext>
            </a:extLst>
          </p:cNvPr>
          <p:cNvCxnSpPr>
            <a:cxnSpLocks/>
          </p:cNvCxnSpPr>
          <p:nvPr/>
        </p:nvCxnSpPr>
        <p:spPr>
          <a:xfrm>
            <a:off x="5654566" y="5372533"/>
            <a:ext cx="426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5B61A53-F1A7-4DF7-B6F7-5F8451F9C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540" y="4876279"/>
            <a:ext cx="4228677" cy="11551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DEBCB9-A1F1-4E50-A9E5-0F0F76B66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316" y="4989077"/>
            <a:ext cx="2658082" cy="611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EDA3792-BFF3-4D6D-9FD0-A7E411133894}"/>
              </a:ext>
            </a:extLst>
          </p:cNvPr>
          <p:cNvSpPr txBox="1"/>
          <p:nvPr/>
        </p:nvSpPr>
        <p:spPr>
          <a:xfrm>
            <a:off x="9469424" y="4546363"/>
            <a:ext cx="87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/>
              <a:t>Efficiency</a:t>
            </a:r>
            <a:endParaRPr lang="sv-S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06B52-A599-4E0C-9334-84ED31AFF907}"/>
              </a:ext>
            </a:extLst>
          </p:cNvPr>
          <p:cNvSpPr txBox="1"/>
          <p:nvPr/>
        </p:nvSpPr>
        <p:spPr>
          <a:xfrm>
            <a:off x="7045741" y="5909156"/>
            <a:ext cx="288457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sz="1400" dirty="0"/>
              <a:t>@ Standard </a:t>
            </a:r>
            <a:r>
              <a:rPr lang="sv-SE" sz="1400" dirty="0" err="1"/>
              <a:t>state</a:t>
            </a:r>
            <a:r>
              <a:rPr lang="sv-SE" sz="1400" dirty="0"/>
              <a:t> </a:t>
            </a:r>
            <a:r>
              <a:rPr lang="en-US" sz="1400" dirty="0">
                <a:solidFill>
                  <a:srgbClr val="252525"/>
                </a:solidFill>
                <a:latin typeface="Arial"/>
                <a:cs typeface="Arial"/>
              </a:rPr>
              <a:t>(25</a:t>
            </a:r>
            <a:r>
              <a:rPr lang="en-US" sz="14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252525"/>
                </a:solidFill>
                <a:latin typeface="Arial"/>
                <a:cs typeface="Arial"/>
              </a:rPr>
              <a:t>°C</a:t>
            </a:r>
            <a:r>
              <a:rPr lang="en-US" sz="1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lang="en-US" sz="14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4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lang="en-US" sz="14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sz="1400" spc="-10" dirty="0">
                <a:solidFill>
                  <a:srgbClr val="252525"/>
                </a:solidFill>
                <a:latin typeface="Arial"/>
                <a:cs typeface="Arial"/>
              </a:rPr>
              <a:t>bar)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95809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4" grpId="0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PEMFC labb</Template>
  <TotalTime>109</TotalTime>
  <Words>1272</Words>
  <Application>Microsoft Office PowerPoint</Application>
  <PresentationFormat>Widescreen</PresentationFormat>
  <Paragraphs>251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Learning outcomes</vt:lpstr>
      <vt:lpstr>What is a fuel cell?</vt:lpstr>
      <vt:lpstr>What is a fuel cell?</vt:lpstr>
      <vt:lpstr>How does a fuel cell work?</vt:lpstr>
      <vt:lpstr>How does a fuel cell work?</vt:lpstr>
      <vt:lpstr>Fuel Cell History</vt:lpstr>
      <vt:lpstr>Fuel Cell History</vt:lpstr>
      <vt:lpstr>Thermodynamics</vt:lpstr>
      <vt:lpstr>Efficiency limit of Fuel Cells</vt:lpstr>
      <vt:lpstr>Losses</vt:lpstr>
      <vt:lpstr>PEMFC structure</vt:lpstr>
      <vt:lpstr>Catalyst layer/Electrodes</vt:lpstr>
      <vt:lpstr>Proton exchange membrane</vt:lpstr>
      <vt:lpstr>Gas diffusion layer</vt:lpstr>
      <vt:lpstr>Membrane electrode assembly</vt:lpstr>
      <vt:lpstr>The Fuel Cell Stack</vt:lpstr>
      <vt:lpstr>Surrounding system</vt:lpstr>
      <vt:lpstr>Electrochemical protocol</vt:lpstr>
      <vt:lpstr>Electrochemical methods</vt:lpstr>
      <vt:lpstr>Electrochemical methods</vt:lpstr>
      <vt:lpstr>CV of Pt in acid</vt:lpstr>
      <vt:lpstr>Electrochemical surface area (ECSA)</vt:lpstr>
      <vt:lpstr>Electrochemical methods</vt:lpstr>
      <vt:lpstr>Electrochemical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Linnéa Strandberg</dc:creator>
  <cp:lastModifiedBy>Linnéa Strandberg</cp:lastModifiedBy>
  <cp:revision>1</cp:revision>
  <dcterms:created xsi:type="dcterms:W3CDTF">2022-12-11T21:19:00Z</dcterms:created>
  <dcterms:modified xsi:type="dcterms:W3CDTF">2023-12-04T20:56:22Z</dcterms:modified>
</cp:coreProperties>
</file>